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ET%20Projects\slides-net\TestData\FunctionalTests\Spreadsheet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TestSeries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Sheet2!$A$2:$A$9</c:f>
              <c:strCache>
                <c:ptCount val="8"/>
                <c:pt idx="0">
                  <c:v>Cat1</c:v>
                </c:pt>
                <c:pt idx="1">
                  <c:v>Cat2</c:v>
                </c:pt>
                <c:pt idx="2">
                  <c:v>Cat3</c:v>
                </c:pt>
                <c:pt idx="3">
                  <c:v>Cat4</c:v>
                </c:pt>
                <c:pt idx="4">
                  <c:v>Cat5</c:v>
                </c:pt>
                <c:pt idx="5">
                  <c:v>Cat6</c:v>
                </c:pt>
                <c:pt idx="6">
                  <c:v>Cat7</c:v>
                </c:pt>
                <c:pt idx="7">
                  <c:v>Cat8</c:v>
                </c:pt>
              </c:strCache>
            </c:strRef>
          </c:cat>
          <c:val>
            <c:numRef>
              <c:f>Sheet2!$B$2:$B$9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BD-4E8A-8BC3-923740A09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8504127"/>
        <c:axId val="715059807"/>
      </c:barChart>
      <c:catAx>
        <c:axId val="518504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5059807"/>
        <c:crosses val="autoZero"/>
        <c:auto val="1"/>
        <c:lblAlgn val="ctr"/>
        <c:lblOffset val="100"/>
        <c:noMultiLvlLbl val="0"/>
      </c:catAx>
      <c:valAx>
        <c:axId val="715059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8504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E9BF-EC5B-442F-B625-CF8FA1D2E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BBCFF-7645-4F66-AED2-4D83B2F3A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E6ED-D77F-4D52-85BA-C0890521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3680-D9BB-4CAC-A6C6-A6D4C344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670B6-0DA2-4DF3-BD0B-C41E0F87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51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FE11-B623-42E0-9E97-8EDF129A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EB665-0B9F-4F66-B354-45D0786C4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854E-0AF3-4BE2-A67E-9375F04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C8A3-0E7C-48FF-8BE8-72378276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C3A6-0E6E-4640-B191-7A6E35F0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78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99AEB-1FD0-4283-8437-E2CCF90C2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DAA61-7DB2-40F3-BAA8-07ADB29A2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0FF7F-A7B5-4F3D-8D7B-EC7EF790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7CB73-3F55-4324-BE1F-98428656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4C0B4-EABE-4A8D-AE8C-D35AE10D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60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F8B7-62DF-458A-A4CA-7C92E69E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6205-FE25-43E0-9732-4514E9F6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EF18B-1A94-4CCA-B00B-BEAEE434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5AE6E-871F-4A31-9135-53CF4F6D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F4947-827A-418B-B634-EB6E2BAF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82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40E4-343C-4894-849D-413A3DDC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68586-7C6D-4F0C-9B3F-3F4EBCCD4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9C690-A968-4030-B52A-8C1D0CBB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40A17-0387-4E43-A0DE-589DA11E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24DC-0E7C-48D7-87C1-2755D68F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B849-5BB7-45C7-BB7B-3FC80934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F233-7A7C-4E76-ACE6-4593E4636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DE94A-E694-4515-9208-FCB67AC5B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0BBB1-4A6E-4E2E-B41B-E586F4A0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7DF3E-9B83-4D77-91A5-9EA4156D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C45E8-AC0F-41BB-B270-58D260A5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83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66B2-F9CC-4C70-A648-E0B2C8C1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D41F-270A-4DFD-9DCB-BEEDE819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41DFA-30BF-4796-9052-96E8A2A92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0AED7-B5BC-4B6C-BECC-8668364C1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8FE32-0A39-49FA-857A-D3FEDF8FE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553E2-C202-4B90-B527-0F80A18F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BAC89-57E2-4246-A4FD-ECA90FFC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40AC8-9176-49CF-8343-90BC4C91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47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074E-C0EA-4522-A929-0CE8B26A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BF29F-AFC0-4563-AE12-2CD5DB58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75938-FB4F-4051-A980-63EF3727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C6029-30FE-4F31-A730-4253B1F5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7CA4C-DD96-4EF4-900E-09FAEB6E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132FD-D7E7-4BAC-9576-191F258A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EB30F-16EE-4A21-A974-84E62230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4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1812-998A-434D-8562-72C2D6C3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A1DF-E9E5-4FAC-B79F-FD3F5AF4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30FC0-0E3C-4C5A-8F54-C381AE4BC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EFC76-FA39-43A4-8592-4C34E133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B1826-1806-4E3C-B038-010709E4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DDC9F-000F-4AEE-90E9-A8341374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66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3EF8-9169-4497-857A-2F048C07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4003A-10E6-41C1-BA5E-5DB12CBD2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C49F5-ABB9-462F-B7F6-FFC595B9C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B38B-F69D-401F-A37C-F143CF1E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0129A-890F-44E4-90EC-E35DE247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00DE0-8FBA-41C0-8B06-63CC3357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77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D3746-3489-458D-8549-9D3CD375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645E6-0541-4515-BC5F-1B331FEAE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F08E-3C37-4D92-B762-A06D07C7D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B6FB7-911F-4BE7-9E60-68A8EE126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688F-EBCE-4BFF-8DF9-FF39E1EA0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99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54000FA-D2DE-4B18-8076-878EE8CE940B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184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Maksim Churyumov</dc:creator>
  <cp:lastModifiedBy>Maksim Churyumov</cp:lastModifiedBy>
  <cp:revision>1</cp:revision>
  <dcterms:created xsi:type="dcterms:W3CDTF">2020-05-10T07:28:29Z</dcterms:created>
  <dcterms:modified xsi:type="dcterms:W3CDTF">2020-05-10T07:28:58Z</dcterms:modified>
</cp:coreProperties>
</file>