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1" d="100"/>
          <a:sy n="101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88C002-10CC-4A63-A660-69B3809AEA1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F247C7-97BF-4D09-B1AA-F03BF7DE20B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FF6A0C-BF1E-4645-8FA7-810465D8C36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67FF3A-EF35-413D-BC25-97B28EA2CBA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3212E4-1D6B-4318-94B6-F94F6A91A0B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C80A7B-7CCC-472B-99C1-4039C23DF9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A91511-E472-48F6-9E18-4A293DB6558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33008A1-8210-4A2B-9E10-BBA8D1DEFCD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17F18F9-906E-4A9D-A81B-7B5599DC5B3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712AA2-3156-4089-8B7F-046EFDDE4EC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DA0750-B2F0-4120-96F7-4082C39A6AE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04292"/>
              </p:ext>
            </p:extLst>
          </p:nvPr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b="0"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b="0"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b="0"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Microsoft Windows NT 6.1 Service Pack 1"/>
  <p:tag name="AS_RELEASE_DATE" val="2023.02.28"/>
  <p:tag name="AS_TITLE" val="Aspose.Slides for Java"/>
  <p:tag name="AS_VERSION" val="2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petr</cp:lastModifiedBy>
  <cp:revision>3</cp:revision>
  <cp:lastPrinted>2023-02-28T16:10:39Z</cp:lastPrinted>
  <dcterms:created xsi:type="dcterms:W3CDTF">2023-02-28T11:10:39Z</dcterms:created>
  <dcterms:modified xsi:type="dcterms:W3CDTF">2023-02-28T11:13:31Z</dcterms:modified>
</cp:coreProperties>
</file>