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Aspose Sample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Aspose.Slides for .NET</a:t>
            </a:r>
            <a:endParaRPr lang="en-US"/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600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8174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Aspose Sample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Jawad Ahmed</cp:lastModifiedBy>
  <cp:revision>4</cp:revision>
  <dcterms:created xsi:type="dcterms:W3CDTF">2014-06-16T09:46:12Z</dcterms:created>
  <dcterms:modified xsi:type="dcterms:W3CDTF">2016-05-30T20:29:12Z</dcterms:modified>
</cp:coreProperties>
</file>