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bin" ContentType="application/vnd.openxmlformats-officedocument.presentationml.printerSettings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0" d="100"/>
          <a:sy n="110" d="100"/>
        </p:scale>
        <p:origin x="-70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01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8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1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3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56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92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A357-4219-2546-9E6F-724729D9FD82}" type="datetimeFigureOut">
              <a:rPr lang="en-US" smtClean="0"/>
              <a:t>16/08/16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0609E-1718-3A47-8345-1DE02BCFC8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67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03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:vt="http://schemas.openxmlformats.org/officeDocument/2006/docPropsVTypes" xmlns="http://schemas.openxmlformats.org/officeDocument/2006/extended-properties">
  <Company>Our Company</Company>
  <Paragraphs>0</Paragraphs>
  <Slides>0</Slides>
  <Notes>0</Notes>
  <TotalTime>0</TotalTime>
  <HiddenSlides>0</HiddenSlides>
  <MMClips>0</MMClips>
  <ScaleCrop>0</ScaleCrop>
  <LinksUpToDate>0</LinksUpToDate>
  <SharedDoc>0</SharedDoc>
  <HyperlinksChanged>0</HyperlinksChanged>
  <Application>Aspose.Slides for Python via .NET</Application>
  <AppVersion>24.0200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Template Title</dc:title>
  <cp:category>Template Category</cp:category>
  <cp:contentType>Template Content</cp:contentType>
  <dc:creator>Template Author</dc:creator>
  <dc:description>Created from template</dc:description>
  <cp:keywords>Keyword1, Keyword2, Keyword3</cp:keywords>
  <cp:revision>1</cp:revision>
  <cp:lastPrinted>2024-02-23T22:38:09.495</cp:lastPrinted>
  <dcterms:created xsi:type="dcterms:W3CDTF">2024-02-23T22:38:09Z</dcterms:created>
  <dcterms:modified xsi:type="dcterms:W3CDTF">2024-02-23T22:38:09Z</dcterms:modified>
  <dc:subject>Template Subject</dc:subject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