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4.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extLs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251345C-28E6-4301-9FCE-D3802BE4188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86E8CD6-0DD1-46E5-B63B-76C53548831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A1B268-CCB9-4ADE-B5FC-6430656305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ADFBFCA-E8F4-4121-92C8-9A394D71605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0232109-9D83-4652-A181-CD3DF07448D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7899BF0-3F78-4769-9FF8-7FD08D2FF69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0A6188C-0D30-4A41-B6C5-AF6A5A7B2E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68C6FDC-51B9-4627-B0CC-DF8B740E99D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87AD4D9-47D6-45B3-B5CE-F2A9C7C7D60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DE5239B-034A-4ACD-A00F-A2462300A78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5F5DB3D-CC6E-416E-9C9C-D857309EA77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35000" y="1905000"/>
            <a:ext cx="2476500" cy="698500"/>
          </a:xfrm>
          <a:prstGeom prst="rect">
            <a:avLst/>
          </a:prstGeom>
        </p:spPr>
      </p:pic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Python via .NET 24.2.</a:t>
            </a:r>
          </a:p>
          <a:p>
            <a:pPr algn="ctr"/>
            <a:r>
              <a:t>Copyright 2004-2024Aspose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32"/>
  <p:tag name="AS_OS" val="Microsoft Windows NT 10.0.19045.0"/>
  <p:tag name="AS_RELEASE_DATE" val="2024.02.14"/>
  <p:tag name="AS_TITLE" val="Aspose.Slides for Python via .NET"/>
  <p:tag name="AS_VERSION" val="24.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Python via .NET</Application>
  <AppVersion>24.0200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2024-02-23T22:38:27.323</cp:lastPrinted>
  <dcterms:created xsi:type="dcterms:W3CDTF">2024-02-23T20:38:27Z</dcterms:created>
  <dcterms:modified xsi:type="dcterms:W3CDTF">2024-02-23T20:38:27Z</dcterms:modified>
</cp:coreProperties>
</file>