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4.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diagrams/colors1.xml><?xml version="1.0" encoding="utf-8"?>
<dgm:colorsDef xmlns:a="http://schemas.openxmlformats.org/drawingml/2006/main" xmlns:dgm="http://schemas.openxmlformats.org/drawingml/2006/diagram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dgm="http://schemas.openxmlformats.org/drawingml/2006/diagram">
  <dgm:ptLst>
    <dgm:pt modelId="{54EC4415-77ED-4BAC-B0A0-6E1DA32564CD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6BBFBE72-6890-40C5-B4E5-FC57D7787BE1}" type="parTrans" cxnId="{370586D4-CF7C-4740-BD04-8704BF01FB1C}">
      <dgm:prSet/>
      <dgm:spPr/>
      <dgm:t>
        <a:bodyPr/>
        <a:lstStyle/>
        <a:p>
          <a:endParaRPr lang="en-US"/>
        </a:p>
      </dgm:t>
    </dgm:pt>
    <dgm:pt modelId="{C2251389-680D-4A49-8ABF-A28B1761CE29}">
      <dgm:prSet phldrT="[Text]" phldr="1"/>
      <dgm:spPr/>
      <dgm:t>
        <a:bodyPr/>
        <a:lstStyle/>
        <a:p>
          <a:endParaRPr lang="en-US" sz="6500"/>
        </a:p>
      </dgm:t>
    </dgm:pt>
    <dgm:pt modelId="{24F937B8-9068-45DA-8500-EFE62AE10E8F}" type="parTrans" cxnId="{3A68178A-43CC-4021-91FE-21C30209F021}">
      <dgm:prSet/>
      <dgm:spPr/>
      <dgm:t>
        <a:bodyPr/>
        <a:lstStyle/>
        <a:p>
          <a:endParaRPr lang="en-US"/>
        </a:p>
      </dgm:t>
    </dgm:pt>
    <dgm:pt modelId="{270DAD4F-EA7C-4E1E-A522-9447F4DBDF4D}">
      <dgm:prSet phldrT="[Text]" phldr="1"/>
      <dgm:spPr/>
      <dgm:t>
        <a:bodyPr/>
        <a:lstStyle/>
        <a:p>
          <a:endParaRPr lang="en-US" sz="5070"/>
        </a:p>
      </dgm:t>
    </dgm:pt>
    <dgm:pt modelId="{B321CADA-0F09-49D1-94F6-ACD4524C4AA4}" type="sibTrans" cxnId="{3A68178A-43CC-4021-91FE-21C30209F021}">
      <dgm:prSet/>
      <dgm:spPr/>
      <dgm:t>
        <a:bodyPr/>
        <a:lstStyle/>
        <a:p>
          <a:endParaRPr lang="en-US"/>
        </a:p>
      </dgm:t>
    </dgm:pt>
    <dgm:pt modelId="{CBFC85AE-2C40-4F09-B74D-3B77F3C8D48F}" type="parTrans" cxnId="{F3272F6A-4918-4926-AD97-7CF369A75494}">
      <dgm:prSet/>
      <dgm:spPr/>
      <dgm:t>
        <a:bodyPr/>
        <a:lstStyle/>
        <a:p>
          <a:endParaRPr lang="en-US"/>
        </a:p>
      </dgm:t>
    </dgm:pt>
    <dgm:pt modelId="{CC011574-313C-4349-864C-A2B2FD9B4BEA}">
      <dgm:prSet phldrT="[Text]" phldr="1"/>
      <dgm:spPr/>
      <dgm:t>
        <a:bodyPr/>
        <a:lstStyle/>
        <a:p>
          <a:endParaRPr lang="en-US" sz="5070"/>
        </a:p>
      </dgm:t>
    </dgm:pt>
    <dgm:pt modelId="{CE3E3424-7F0A-4051-A592-EA4DB86C2999}" type="sibTrans" cxnId="{F3272F6A-4918-4926-AD97-7CF369A75494}">
      <dgm:prSet/>
      <dgm:spPr/>
      <dgm:t>
        <a:bodyPr/>
        <a:lstStyle/>
        <a:p>
          <a:endParaRPr lang="en-US"/>
        </a:p>
      </dgm:t>
    </dgm:pt>
    <dgm:pt modelId="{841458AC-4DB1-47E0-869C-5E8B2F9E61D2}" type="parTrans" cxnId="{21217195-E0B0-4065-82A6-9BF2109BDEB5}">
      <dgm:prSet/>
      <dgm:spPr/>
      <dgm:t>
        <a:bodyPr/>
        <a:lstStyle/>
        <a:p>
          <a:endParaRPr lang="en-US"/>
        </a:p>
      </dgm:t>
    </dgm:pt>
    <dgm:pt modelId="{26CBD13B-CC0A-4468-93B9-25DF65BA3830}">
      <dgm:prSet phldrT="[Text]" phldr="1"/>
      <dgm:spPr/>
      <dgm:t>
        <a:bodyPr/>
        <a:lstStyle/>
        <a:p>
          <a:endParaRPr lang="en-US" sz="5070"/>
        </a:p>
      </dgm:t>
    </dgm:pt>
    <dgm:pt modelId="{4E9D5650-3038-4870-B366-0063C25244D3}" type="sibTrans" cxnId="{21217195-E0B0-4065-82A6-9BF2109BDEB5}">
      <dgm:prSet/>
      <dgm:spPr/>
      <dgm:t>
        <a:bodyPr/>
        <a:lstStyle/>
        <a:p>
          <a:endParaRPr lang="en-US"/>
        </a:p>
      </dgm:t>
    </dgm:pt>
    <dgm:pt modelId="{12CFD1AD-282D-4083-A26E-ACD7A5142AF0}" type="parTrans" cxnId="{713CABE4-0A9F-420E-A159-C9D92BA717DB}">
      <dgm:prSet/>
      <dgm:spPr/>
      <dgm:t>
        <a:bodyPr/>
        <a:lstStyle/>
        <a:p>
          <a:endParaRPr lang="en-US"/>
        </a:p>
      </dgm:t>
    </dgm:pt>
    <dgm:pt modelId="{940DD20B-4E7C-4E80-8FA4-58E44A1D0F87}">
      <dgm:prSet phldrT="[Text]" phldr="1"/>
      <dgm:spPr/>
      <dgm:t>
        <a:bodyPr/>
        <a:lstStyle/>
        <a:p>
          <a:endParaRPr lang="en-US" sz="5070"/>
        </a:p>
      </dgm:t>
    </dgm:pt>
    <dgm:pt modelId="{0032D8E2-B9B5-4DA2-A3FA-101AD3AB8C83}" type="sibTrans" cxnId="{713CABE4-0A9F-420E-A159-C9D92BA717DB}">
      <dgm:prSet/>
      <dgm:spPr/>
      <dgm:t>
        <a:bodyPr/>
        <a:lstStyle/>
        <a:p>
          <a:endParaRPr lang="en-US"/>
        </a:p>
      </dgm:t>
    </dgm:pt>
    <dgm:pt modelId="{35D1DD24-1F5F-4353-99C5-FB644F792371}" type="sibTrans" cxnId="{370586D4-CF7C-4740-BD04-8704BF01FB1C}">
      <dgm:prSet/>
      <dgm:spPr/>
      <dgm:t>
        <a:bodyPr/>
        <a:lstStyle/>
        <a:p>
          <a:endParaRPr lang="en-US"/>
        </a:p>
      </dgm:t>
    </dgm:pt>
    <dgm:pt modelId="{26DC095D-A3DB-403C-94AF-5E11CFCF9227}" type="parTrans" cxnId="{B76A58E3-0EB4-4AF7-8B19-540AAE37867E}">
      <dgm:spPr/>
      <dgm:t>
        <a:bodyPr/>
        <a:lstStyle/>
        <a:p/>
      </dgm:t>
    </dgm:pt>
    <dgm:pt modelId="{0DEDB5D6-B695-4394-8F23-B446F47ABC1A}">
      <dgm:prSet/>
      <dgm:spPr/>
      <dgm:t>
        <a:bodyPr/>
        <a:lstStyle/>
        <a:p/>
      </dgm:t>
    </dgm:pt>
    <dgm:pt modelId="{7EEAA235-F2A4-4B97-878B-E23C05B5B12C}" type="sibTrans" cxnId="{B76A58E3-0EB4-4AF7-8B19-540AAE37867E}">
      <dgm:spPr/>
      <dgm:t>
        <a:bodyPr/>
        <a:lstStyle/>
        <a:p/>
      </dgm:t>
    </dgm:pt>
    <dgm:pt modelId="{A477DC64-3EDA-476C-88CE-DC4867A22457}" type="pres">
      <dgm:prSet presAssocID="{54EC4415-77ED-4BAC-B0A0-6E1DA32564CD}" presName="Name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/>
      </dgm:t>
    </dgm:pt>
    <dgm:pt modelId="{A68FC3CF-776E-4209-9595-60B45FE1806E}" type="pres">
      <dgm:prSet presAssocID="{C2251389-680D-4A49-8ABF-A28B1761CE29}" presName="centerShape" presStyleLbl="node0" presStyleCnt="1"/>
      <dgm:spPr/>
      <dgm:t>
        <a:bodyPr/>
        <a:lstStyle/>
        <a:p/>
      </dgm:t>
    </dgm:pt>
    <dgm:pt modelId="{7FF3E28E-40E3-4926-AAD7-9276BFF6F956}" type="pres">
      <dgm:prSet presAssocID="{270DAD4F-EA7C-4E1E-A522-9447F4DBDF4D}" presName="node" presStyleLbl="node1" presStyleCnt="4">
        <dgm:presLayoutVars>
          <dgm:bulletEnabled val="1"/>
        </dgm:presLayoutVars>
      </dgm:prSet>
      <dgm:spPr/>
      <dgm:t>
        <a:bodyPr/>
        <a:lstStyle/>
        <a:p/>
      </dgm:t>
    </dgm:pt>
    <dgm:pt modelId="{53F30BC7-11DA-4653-A93A-1A2D0A8EDAAD}" type="pres">
      <dgm:prSet presAssocID="{270DAD4F-EA7C-4E1E-A522-9447F4DBDF4D}" presName="dummy"/>
      <dgm:spPr/>
      <dgm:t>
        <a:bodyPr/>
        <a:lstStyle/>
        <a:p/>
      </dgm:t>
    </dgm:pt>
    <dgm:pt modelId="{A5163D56-AF62-4640-98CD-5ED4A35AEF52}" type="pres">
      <dgm:prSet presAssocID="{B321CADA-0F09-49D1-94F6-ACD4524C4AA4}" presName="sibTrans" presStyleLbl="sibTrans2D1" presStyleCnt="4"/>
      <dgm:spPr/>
      <dgm:t>
        <a:bodyPr/>
        <a:lstStyle/>
        <a:p/>
      </dgm:t>
    </dgm:pt>
    <dgm:pt modelId="{11B6AC5C-393E-48AE-8932-D653B6B43D4F}" type="pres">
      <dgm:prSet presAssocID="{CC011574-313C-4349-864C-A2B2FD9B4BEA}" presName="node" presStyleLbl="node1" presStyleIdx="1" presStyleCnt="4">
        <dgm:presLayoutVars>
          <dgm:bulletEnabled val="1"/>
        </dgm:presLayoutVars>
      </dgm:prSet>
      <dgm:spPr/>
      <dgm:t>
        <a:bodyPr/>
        <a:lstStyle/>
        <a:p/>
      </dgm:t>
    </dgm:pt>
    <dgm:pt modelId="{458F4B5E-4A31-41B6-9B71-82D069CFB467}" type="pres">
      <dgm:prSet presAssocID="{CC011574-313C-4349-864C-A2B2FD9B4BEA}" presName="dummy"/>
      <dgm:spPr/>
      <dgm:t>
        <a:bodyPr/>
        <a:lstStyle/>
        <a:p/>
      </dgm:t>
    </dgm:pt>
    <dgm:pt modelId="{188B3E78-245B-4887-A5C8-90A3F8FFD4E9}" type="pres">
      <dgm:prSet presAssocID="{CE3E3424-7F0A-4051-A592-EA4DB86C2999}" presName="sibTrans" presStyleLbl="sibTrans2D1" presStyleIdx="1" presStyleCnt="4"/>
      <dgm:spPr/>
      <dgm:t>
        <a:bodyPr/>
        <a:lstStyle/>
        <a:p/>
      </dgm:t>
    </dgm:pt>
    <dgm:pt modelId="{E88203FB-0E8A-49A8-8970-579565401F23}" type="pres">
      <dgm:prSet presAssocID="{26CBD13B-CC0A-4468-93B9-25DF65BA3830}" presName="node" presStyleLbl="node1" presStyleIdx="2" presStyleCnt="4">
        <dgm:presLayoutVars>
          <dgm:bulletEnabled val="1"/>
        </dgm:presLayoutVars>
      </dgm:prSet>
      <dgm:spPr/>
      <dgm:t>
        <a:bodyPr/>
        <a:lstStyle/>
        <a:p/>
      </dgm:t>
    </dgm:pt>
    <dgm:pt modelId="{0C287C1D-2961-4267-A353-7F2C691A5E30}" type="pres">
      <dgm:prSet presAssocID="{26CBD13B-CC0A-4468-93B9-25DF65BA3830}" presName="dummy"/>
      <dgm:spPr/>
      <dgm:t>
        <a:bodyPr/>
        <a:lstStyle/>
        <a:p/>
      </dgm:t>
    </dgm:pt>
    <dgm:pt modelId="{77B37E3E-7695-4A18-A679-FF2826E3EE4D}" type="pres">
      <dgm:prSet presAssocID="{4E9D5650-3038-4870-B366-0063C25244D3}" presName="sibTrans" presStyleLbl="sibTrans2D1" presStyleIdx="2" presStyleCnt="4"/>
      <dgm:spPr/>
      <dgm:t>
        <a:bodyPr/>
        <a:lstStyle/>
        <a:p/>
      </dgm:t>
    </dgm:pt>
    <dgm:pt modelId="{60487AC6-4848-4B2F-B74E-5A1A0F37DA63}" type="pres">
      <dgm:prSet presAssocID="{940DD20B-4E7C-4E80-8FA4-58E44A1D0F87}" presName="node" presStyleLbl="node1" presStyleIdx="3" presStyleCnt="4">
        <dgm:presLayoutVars>
          <dgm:bulletEnabled val="1"/>
        </dgm:presLayoutVars>
      </dgm:prSet>
      <dgm:spPr/>
      <dgm:t>
        <a:bodyPr/>
        <a:lstStyle/>
        <a:p/>
      </dgm:t>
    </dgm:pt>
    <dgm:pt modelId="{42E14887-F445-443E-A6F3-90A3401D7DBB}" type="pres">
      <dgm:prSet presAssocID="{940DD20B-4E7C-4E80-8FA4-58E44A1D0F87}" presName="dummy"/>
      <dgm:spPr/>
      <dgm:t>
        <a:bodyPr/>
        <a:lstStyle/>
        <a:p/>
      </dgm:t>
    </dgm:pt>
    <dgm:pt modelId="{C5AE0D18-30FA-4507-8B3B-F3F599FA9FF2}" type="pres">
      <dgm:prSet presAssocID="{0032D8E2-B9B5-4DA2-A3FA-101AD3AB8C83}" presName="sibTrans" presStyleLbl="sibTrans2D1" presStyleIdx="3" presStyleCnt="4"/>
      <dgm:spPr/>
      <dgm:t>
        <a:bodyPr/>
        <a:lstStyle/>
        <a:p/>
      </dgm:t>
    </dgm:pt>
  </dgm:ptLst>
  <dgm:cxnLst>
    <dgm:cxn modelId="{370586D4-CF7C-4740-BD04-8704BF01FB1C}" srcId="{54EC4415-77ED-4BAC-B0A0-6E1DA32564CD}" destId="{C2251389-680D-4A49-8ABF-A28B1761CE29}" srcOrd="0" destOrd="0" parTransId="{6BBFBE72-6890-40C5-B4E5-FC57D7787BE1}" sibTransId="{35D1DD24-1F5F-4353-99C5-FB644F792371}"/>
    <dgm:cxn modelId="{3A68178A-43CC-4021-91FE-21C30209F021}" srcId="{C2251389-680D-4A49-8ABF-A28B1761CE29}" destId="{270DAD4F-EA7C-4E1E-A522-9447F4DBDF4D}" srcOrd="0" destOrd="0" parTransId="{24F937B8-9068-45DA-8500-EFE62AE10E8F}" sibTransId="{B321CADA-0F09-49D1-94F6-ACD4524C4AA4}"/>
    <dgm:cxn modelId="{F3272F6A-4918-4926-AD97-7CF369A75494}" srcId="{C2251389-680D-4A49-8ABF-A28B1761CE29}" destId="{CC011574-313C-4349-864C-A2B2FD9B4BEA}" srcOrd="1" destOrd="0" parTransId="{CBFC85AE-2C40-4F09-B74D-3B77F3C8D48F}" sibTransId="{CE3E3424-7F0A-4051-A592-EA4DB86C2999}"/>
    <dgm:cxn modelId="{21217195-E0B0-4065-82A6-9BF2109BDEB5}" srcId="{C2251389-680D-4A49-8ABF-A28B1761CE29}" destId="{26CBD13B-CC0A-4468-93B9-25DF65BA3830}" srcOrd="2" destOrd="0" parTransId="{841458AC-4DB1-47E0-869C-5E8B2F9E61D2}" sibTransId="{4E9D5650-3038-4870-B366-0063C25244D3}"/>
    <dgm:cxn modelId="{713CABE4-0A9F-420E-A159-C9D92BA717DB}" srcId="{C2251389-680D-4A49-8ABF-A28B1761CE29}" destId="{940DD20B-4E7C-4E80-8FA4-58E44A1D0F87}" srcOrd="3" destOrd="0" parTransId="{12CFD1AD-282D-4083-A26E-ACD7A5142AF0}" sibTransId="{0032D8E2-B9B5-4DA2-A3FA-101AD3AB8C83}"/>
    <dgm:cxn modelId="{B76A58E3-0EB4-4AF7-8B19-540AAE37867E}" srcId="{54EC4415-77ED-4BAC-B0A0-6E1DA32564CD}" destId="{0DEDB5D6-B695-4394-8F23-B446F47ABC1A}" srcOrd="1" destOrd="0" parTransId="{26DC095D-A3DB-403C-94AF-5E11CFCF9227}" sibTransId="{7EEAA235-F2A4-4B97-878B-E23C05B5B12C}"/>
    <dgm:cxn modelId="{27A76034-B01D-4A49-A735-27261652EA9B}" type="presOf" srcId="{54EC4415-77ED-4BAC-B0A0-6E1DA32564CD}" destId="{A477DC64-3EDA-476C-88CE-DC4867A22457}" srcOrd="0" destOrd="0" presId="urn:microsoft.com/office/officeart/2005/8/layout/radial6"/>
    <dgm:cxn modelId="{4E83CD99-7545-4B17-9875-A01D6733B896}" type="presParOf" srcId="{A477DC64-3EDA-476C-88CE-DC4867A22457}" destId="{A68FC3CF-776E-4209-9595-60B45FE1806E}" srcOrd="0" destOrd="0" presId="urn:microsoft.com/office/officeart/2005/8/layout/radial6"/>
    <dgm:cxn modelId="{FEA6CA10-ED1A-4E6D-BAE1-1D1C0683E65D}" type="presOf" srcId="{C2251389-680D-4A49-8ABF-A28B1761CE29}" destId="{A68FC3CF-776E-4209-9595-60B45FE1806E}" srcOrd="0" destOrd="0" presId="urn:microsoft.com/office/officeart/2005/8/layout/radial6"/>
    <dgm:cxn modelId="{24E2ECF3-BD07-46B5-A57E-5E254EAA994B}" type="presParOf" srcId="{A477DC64-3EDA-476C-88CE-DC4867A22457}" destId="{7FF3E28E-40E3-4926-AAD7-9276BFF6F956}" srcOrd="1" destOrd="0" presId="urn:microsoft.com/office/officeart/2005/8/layout/radial6"/>
    <dgm:cxn modelId="{F2C38B12-785F-4EAE-BB3A-5E463A28719C}" type="presOf" srcId="{270DAD4F-EA7C-4E1E-A522-9447F4DBDF4D}" destId="{7FF3E28E-40E3-4926-AAD7-9276BFF6F956}" srcOrd="0" destOrd="0" presId="urn:microsoft.com/office/officeart/2005/8/layout/radial6"/>
    <dgm:cxn modelId="{9D2356AC-1E68-45B2-B835-86A2092611EF}" type="presParOf" srcId="{A477DC64-3EDA-476C-88CE-DC4867A22457}" destId="{53F30BC7-11DA-4653-A93A-1A2D0A8EDAAD}" srcOrd="2" destOrd="0" presId="urn:microsoft.com/office/officeart/2005/8/layout/radial6"/>
    <dgm:cxn modelId="{5FF6D959-751D-4969-A807-E36DEB81E390}" type="presParOf" srcId="{A477DC64-3EDA-476C-88CE-DC4867A22457}" destId="{A5163D56-AF62-4640-98CD-5ED4A35AEF52}" srcOrd="3" destOrd="0" presId="urn:microsoft.com/office/officeart/2005/8/layout/radial6"/>
    <dgm:cxn modelId="{6D1EC9C9-2A7F-4F7C-911E-47AC208BF8A6}" type="presOf" srcId="{B321CADA-0F09-49D1-94F6-ACD4524C4AA4}" destId="{A5163D56-AF62-4640-98CD-5ED4A35AEF52}" srcOrd="0" destOrd="0" presId="urn:microsoft.com/office/officeart/2005/8/layout/radial6"/>
    <dgm:cxn modelId="{F7AF635F-C98A-413E-8EDD-B4814D0147A1}" type="presParOf" srcId="{A477DC64-3EDA-476C-88CE-DC4867A22457}" destId="{11B6AC5C-393E-48AE-8932-D653B6B43D4F}" srcOrd="4" destOrd="0" presId="urn:microsoft.com/office/officeart/2005/8/layout/radial6"/>
    <dgm:cxn modelId="{7B24C42E-6A10-44E0-AB8A-C48CF729A1EE}" type="presOf" srcId="{CC011574-313C-4349-864C-A2B2FD9B4BEA}" destId="{11B6AC5C-393E-48AE-8932-D653B6B43D4F}" srcOrd="0" destOrd="0" presId="urn:microsoft.com/office/officeart/2005/8/layout/radial6"/>
    <dgm:cxn modelId="{D797B4DB-C4BB-4CA5-A6AC-68783994D2EE}" type="presParOf" srcId="{A477DC64-3EDA-476C-88CE-DC4867A22457}" destId="{458F4B5E-4A31-41B6-9B71-82D069CFB467}" srcOrd="5" destOrd="0" presId="urn:microsoft.com/office/officeart/2005/8/layout/radial6"/>
    <dgm:cxn modelId="{C3203207-64AF-4F85-9EE2-A9FEF9983D14}" type="presParOf" srcId="{A477DC64-3EDA-476C-88CE-DC4867A22457}" destId="{188B3E78-245B-4887-A5C8-90A3F8FFD4E9}" srcOrd="6" destOrd="0" presId="urn:microsoft.com/office/officeart/2005/8/layout/radial6"/>
    <dgm:cxn modelId="{7B83042B-AB27-434F-836A-B3C31935A49B}" type="presOf" srcId="{CE3E3424-7F0A-4051-A592-EA4DB86C2999}" destId="{188B3E78-245B-4887-A5C8-90A3F8FFD4E9}" srcOrd="0" destOrd="0" presId="urn:microsoft.com/office/officeart/2005/8/layout/radial6"/>
    <dgm:cxn modelId="{D9CF1096-EDE6-45F0-B653-5E719F483710}" type="presParOf" srcId="{A477DC64-3EDA-476C-88CE-DC4867A22457}" destId="{E88203FB-0E8A-49A8-8970-579565401F23}" srcOrd="7" destOrd="0" presId="urn:microsoft.com/office/officeart/2005/8/layout/radial6"/>
    <dgm:cxn modelId="{7F095C1C-F539-436C-9D3A-5021C476B418}" type="presOf" srcId="{26CBD13B-CC0A-4468-93B9-25DF65BA3830}" destId="{E88203FB-0E8A-49A8-8970-579565401F23}" srcOrd="0" destOrd="0" presId="urn:microsoft.com/office/officeart/2005/8/layout/radial6"/>
    <dgm:cxn modelId="{0325B65C-4DEE-4BC0-9FF8-F4B86E7CED6E}" type="presParOf" srcId="{A477DC64-3EDA-476C-88CE-DC4867A22457}" destId="{0C287C1D-2961-4267-A353-7F2C691A5E30}" srcOrd="8" destOrd="0" presId="urn:microsoft.com/office/officeart/2005/8/layout/radial6"/>
    <dgm:cxn modelId="{D4606645-C933-4468-A785-B29B275C76A6}" type="presParOf" srcId="{A477DC64-3EDA-476C-88CE-DC4867A22457}" destId="{77B37E3E-7695-4A18-A679-FF2826E3EE4D}" srcOrd="9" destOrd="0" presId="urn:microsoft.com/office/officeart/2005/8/layout/radial6"/>
    <dgm:cxn modelId="{D9F6E74C-1C86-4475-83A4-886226BEFE27}" type="presOf" srcId="{4E9D5650-3038-4870-B366-0063C25244D3}" destId="{77B37E3E-7695-4A18-A679-FF2826E3EE4D}" srcOrd="0" destOrd="0" presId="urn:microsoft.com/office/officeart/2005/8/layout/radial6"/>
    <dgm:cxn modelId="{C7E6A0F8-6751-4863-B801-254194B1B2D9}" type="presParOf" srcId="{A477DC64-3EDA-476C-88CE-DC4867A22457}" destId="{60487AC6-4848-4B2F-B74E-5A1A0F37DA63}" srcOrd="10" destOrd="0" presId="urn:microsoft.com/office/officeart/2005/8/layout/radial6"/>
    <dgm:cxn modelId="{8CEAEE49-1E8C-4CE0-93C9-B242B78C7CCE}" type="presOf" srcId="{940DD20B-4E7C-4E80-8FA4-58E44A1D0F87}" destId="{60487AC6-4848-4B2F-B74E-5A1A0F37DA63}" srcOrd="0" destOrd="0" presId="urn:microsoft.com/office/officeart/2005/8/layout/radial6"/>
    <dgm:cxn modelId="{C8F5B347-AC32-46ED-901F-79C3C880D3F2}" type="presParOf" srcId="{A477DC64-3EDA-476C-88CE-DC4867A22457}" destId="{42E14887-F445-443E-A6F3-90A3401D7DBB}" srcOrd="11" destOrd="0" presId="urn:microsoft.com/office/officeart/2005/8/layout/radial6"/>
    <dgm:cxn modelId="{BC584971-03D2-4DBF-9D73-82E9578CC89C}" type="presParOf" srcId="{A477DC64-3EDA-476C-88CE-DC4867A22457}" destId="{C5AE0D18-30FA-4507-8B3B-F3F599FA9FF2}" srcOrd="12" destOrd="0" presId="urn:microsoft.com/office/officeart/2005/8/layout/radial6"/>
    <dgm:cxn modelId="{1EFFED37-FE10-47CF-963A-814656A6F199}" type="presOf" srcId="{0032D8E2-B9B5-4DA2-A3FA-101AD3AB8C83}" destId="{C5AE0D18-30FA-4507-8B3B-F3F599FA9FF2}" srcOrd="0" destOrd="0" presId="urn:microsoft.com/office/officeart/2005/8/layout/radial6"/>
  </dgm:cxnLst>
  <dgm:bg/>
  <dgm:whole/>
</dgm:dataModel>
</file>

<file path=ppt/diagrams/layout1.xml><?xml version="1.0" encoding="utf-8"?>
<dgm:layoutDef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dgm="http://schemas.openxmlformats.org/drawingml/2006/diagram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/>
    </dgm:ruleLst>
    <dgm:forEach name="Name19" axis="ch" ptType="node" cnt="1">
      <dgm:layoutNode name="centerShape" styleLbl="node0">
        <dgm:alg type="tx"/>
        <dgm:shape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/>
                </dgm:ruleLst>
              </dgm:layoutNode>
              <dgm:layoutNode name="dummy">
                <dgm:alg type="sp"/>
                <dgm:shape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/>
                  </dgm:ruleLst>
                </dgm:layoutNode>
              </dgm:layoutNode>
              <dgm:layoutNode name="dummya">
                <dgm:alg type="sp"/>
                <dgm:shape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a="http://schemas.openxmlformats.org/drawingml/2006/main" xmlns:dgm="http://schemas.openxmlformats.org/drawingml/2006/diagram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63141C-F430-4460-B58D-BA0522D2DB2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6B8EFE-F414-4533-8CDD-BBAE6E5618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F16B51B-328A-4C48-908E-DFAC9888EB7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C48883-2DEB-4D4E-9D34-E9DCB4FC4A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E5788B-FC00-4343-AB8B-C54FCBC1B83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0DF6A1A-E7F2-498E-B1AA-9244B2F80F6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EF0AA00-DA38-492A-8539-62B1F5E44B6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F48B2DBC-8854-4A6D-B05E-42ABFD714A6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7B235AC7-2B56-4A28-8C49-8A3BD3D5C4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FC0B3A1-06F2-4150-B78D-4EADE4F8E48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9DED1BE-36A5-4031-93DB-92C210C6567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diagramData" Target="../diagrams/data1.xml" /><Relationship Id="rId3" Type="http://schemas.openxmlformats.org/officeDocument/2006/relationships/diagramLayout" Target="../diagrams/layout1.xml" /><Relationship Id="rId4" Type="http://schemas.openxmlformats.org/officeDocument/2006/relationships/diagramQuickStyle" Target="../diagrams/quickStyle1.xml" /><Relationship Id="rId5" Type="http://schemas.openxmlformats.org/officeDocument/2006/relationships/diagramColors" Target="../diagrams/colors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New Diagram" title=""/>
          <p:cNvGraphicFramePr/>
          <p:nvPr/>
        </p:nvGraphicFramePr>
        <p:xfrm>
          <a:off x="127000" y="127000"/>
          <a:ext cx="5080000" cy="3810000"/>
        </p:xfrm>
        <a:graphic>
          <a:graphicData uri="http://schemas.openxmlformats.org/drawingml/2006/diagram">
            <dgm:relIds xmlns:dgm="http://schemas.openxmlformats.org/drawingml/2006/diagram" r:dm="rId2" r:lo="rId3" r:qs="rId4" r:cs="rId5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Python via .NET 24.2.</a:t>
            </a:r>
          </a:p>
          <a:p>
            <a:pPr algn="ctr"/>
            <a:r>
              <a:t>Copyright 2004-2024Aspose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32"/>
  <p:tag name="AS_OS" val="Microsoft Windows NT 10.0.19045.0"/>
  <p:tag name="AS_RELEASE_DATE" val="2024.02.14"/>
  <p:tag name="AS_TITLE" val="Aspose.Slides for Python via .NET"/>
  <p:tag name="AS_VERSION" val="24.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Python via .NET</Application>
  <AppVersion>24.0200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2024-02-23T22:38:38.339</cp:lastPrinted>
  <dcterms:created xsi:type="dcterms:W3CDTF">2024-02-23T20:38:38Z</dcterms:created>
  <dcterms:modified xsi:type="dcterms:W3CDTF">2024-02-23T20:38:38Z</dcterms:modified>
</cp:coreProperties>
</file>