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1A00E4-549F-4626-98C4-745A212C71C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8F56F-D36C-4137-9317-F600FD7AC5A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995DA-A67E-461D-92E7-437886C810B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47E31-E0BE-4FD0-8740-1DF1DE7C8B9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D81-27D4-4140-A3F5-569056BFB9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E58B3-0E2A-42CF-9289-61E238B49D3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FA16F8-C309-4ACC-AA21-796FE9AA7EB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63F922-A77F-49C4-A907-DB95DC7184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921B36-9F9A-4EB3-A7D9-5E1C3C832D6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1C4B88-BF8A-48BB-9497-6DDE972AD94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1A7994-4F6B-4425-8A67-8F375BF1A96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67332"/>
              </p:ext>
            </p:extLst>
          </p:nvPr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Valentin Lukyanets</cp:lastModifiedBy>
  <cp:revision>2</cp:revision>
  <cp:lastPrinted>2019-07-16T08:13:07Z</cp:lastPrinted>
  <dcterms:created xsi:type="dcterms:W3CDTF">2019-07-16T03:13:07Z</dcterms:created>
  <dcterms:modified xsi:type="dcterms:W3CDTF">2024-02-23T10:21:42Z</dcterms:modified>
</cp:coreProperties>
</file>