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2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8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6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3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9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1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4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3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3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B4B6F-7667-4420-A26D-43B07871D4B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0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1170" y="191068"/>
            <a:ext cx="9144000" cy="889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Hello World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1170" y="1080661"/>
            <a:ext cx="9144000" cy="1655762"/>
          </a:xfrm>
        </p:spPr>
        <p:txBody>
          <a:bodyPr/>
          <a:lstStyle/>
          <a:p>
            <a:r>
              <a:rPr lang="en-US" dirty="0" smtClean="0"/>
              <a:t>Hello World Subtitle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2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World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file Title</dc:title>
  <dc:creator>Jawad Ahmed</dc:creator>
  <cp:lastModifiedBy>Jawad Ahmed</cp:lastModifiedBy>
  <cp:revision>3</cp:revision>
  <dcterms:created xsi:type="dcterms:W3CDTF">2016-05-21T20:48:22Z</dcterms:created>
  <dcterms:modified xsi:type="dcterms:W3CDTF">2016-05-22T08:57:58Z</dcterms:modified>
</cp:coreProperties>
</file>