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7"/>
  </p:normalViewPr>
  <p:slideViewPr>
    <p:cSldViewPr snapToGrid="0" snapToObjects="1">
      <p:cViewPr varScale="1">
        <p:scale>
          <a:sx n="94" d="100"/>
          <a:sy n="94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5543C-84EB-674F-AF20-ACFB47EC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73E79-3017-324F-98EB-7ECFBF3E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F222-90AD-5B40-8AFF-14F55AB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6B5C8-D3A1-FE43-997C-97D5D70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404C0-0C19-FC46-9134-4C97B65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52AF-29D6-0A47-92A4-B2F0502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E031F-FACD-DD4B-8FC0-EF81518C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2DBF8-4242-BE44-9E59-E6D2F1A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E3777-EEA3-A547-8AC1-968C1D81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0DF10-3071-6241-8D9B-8311F6E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6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5E9D5-A386-7E4C-9FA8-5E0068B9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E7BE-4473-284E-B714-E4B6BDE2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A49F9-1C23-BA4B-A72F-865CC80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316FE-7249-4B44-8868-67E7BDA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E4840-4C83-624F-8E53-0424429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9F92-97FC-0F4A-9B30-946D1735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3B3A0-3467-384A-933D-1B23D16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B05D5-F03B-D141-A139-C0DB6845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5369C-6EB4-874B-A1A3-2CC67AF2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CF4F8-1D92-2C46-BFCE-64196BC6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7B283-81CD-5448-9E2F-0B53555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DE531-27FC-2C4D-AAE6-0858AE6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30F07-F503-6643-AE19-8183B2AA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28245-8DC1-2049-9C8A-7F4B6D5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8F1FF-E70E-694D-9D59-7910F8E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F100B-68C3-EC46-A1ED-72040A5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96034-EEA1-8240-97EC-5351D6B1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F0F9D2-AB02-D449-B1ED-89815F51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C79E1-29F3-1042-9F94-35CFCC7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7BD39-C100-DD41-97BC-3FC0135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79017-83C8-784B-8DBB-608338C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CFA94-2BBE-3046-AF53-671E4C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15F2E-67B6-C648-B05E-C7172DD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FA1D4-7D3F-4D41-BA96-FBC118E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947B2B-53C0-5749-AA71-61B44D8C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CD6-81CC-6643-8975-C1928B2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53F2F-B8A1-A54A-B811-9280CA9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7BFDC1-47B9-2943-8FC1-AEBB59D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B9B0A-8D95-5546-A96C-301255C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D2C0-2EF2-3D4F-B91C-FCBD539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C4ED32-8F2E-8847-AFFE-3E7EE3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1BE9F7-4E21-6C40-8D8E-703C5E1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926BB-82E4-2049-B792-E80BD54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4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0503A5-971B-FC40-B5FF-48871C5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E24E6-627D-F64A-B914-1B182A15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71FF9-797E-F344-9469-1814A89E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0D16-5C4F-E44D-9118-2CC00F62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F5589-0A15-BC4F-B154-6E470291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696ED-699C-E645-BC1D-7AB73B43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BCE6C-444B-B342-B492-84C76EB5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E11DC-8388-FD4F-838E-239BCA4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CDBBA-EC1A-6F43-B9BB-35F6FB1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F9E0-D266-E44E-AA33-2429150B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A05F6-76E4-8149-A251-BA0C2FF9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3B0EE-E7A5-484F-A279-D6E31C7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C4465-813D-4A43-AD60-3D1C9A1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6428E-60A3-F74B-BCCE-AC58610C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240-7D9B-D147-99E4-BF2574B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B24CF6-FC90-CD40-8C3A-17306E0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21E1D-A605-A849-BE7B-995458BC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67BE8-8567-0A4A-B629-AB82E9D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53407-852C-0446-BCCA-66A32F09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E11DC-D2CA-F143-A896-B57909A3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5221D5-9ADB-4947-B3C0-F1B58C78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DOOLER UG</dc:creator>
  <cp:lastModifiedBy>DOOLER UG</cp:lastModifiedBy>
  <cp:revision>1</cp:revision>
  <dcterms:created xsi:type="dcterms:W3CDTF">2018-12-12T09:58:22Z</dcterms:created>
  <dcterms:modified xsi:type="dcterms:W3CDTF">2018-12-12T09:58:46Z</dcterms:modified>
</cp:coreProperties>
</file>