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C:\NET%20Projects\slides-net\TestData\FunctionalTests\Spreadsheet\Book1.xlsx" TargetMode="External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1400" b="0" i="0" u="none" strike="noStrike" kern="1200" spc="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sz="1400" b="0" i="0" u="none" strike="noStrike" kern="1200" spc="0" baseline="0" smtId="4294967295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endParaRPr>
        </a:p>
      </c:tx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TestSeries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Sheet2!$A$2:$A$9</c:f>
              <c:strCache>
                <c:ptCount val="8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  <c:pt idx="4">
                  <c:v>Cat5</c:v>
                </c:pt>
                <c:pt idx="5">
                  <c:v>Cat6</c:v>
                </c:pt>
                <c:pt idx="6">
                  <c:v>Cat7</c:v>
                </c:pt>
                <c:pt idx="7">
                  <c:v>Cat8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D-4E8A-8BC3-923740A09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518504127"/>
        <c:axId val="715059807"/>
      </c:barChart>
      <c:catAx>
        <c:axId val="518504127"/>
        <c:scaling>
          <c:orientation/>
        </c:scaling>
        <c:delete val="0"/>
        <c:axPos val="b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900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715059807"/>
        <c:crosses val="autoZero"/>
        <c:auto val="0"/>
        <c:lblAlgn val="ctr"/>
        <c:lblOffset/>
        <c:noMultiLvlLbl val="0"/>
      </c:catAx>
      <c:valAx>
        <c:axId val="715059807"/>
        <c:scaling>
          <c:orientation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900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sz="900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c:txPr>
        <c:crossAx val="51850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/>
      </a:pPr>
      <a:endParaRPr lang="ru-RU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E9BF-EC5B-442F-B625-CF8FA1D2E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BBCFF-7645-4F66-AED2-4D83B2F3A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6ED-D77F-4D52-85BA-C0890521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3680-D9BB-4CAC-A6C6-A6D4C344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70B6-0DA2-4DF3-BD0B-C41E0F87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1430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E11-B623-42E0-9E97-8EDF129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EB665-0B9F-4F66-B354-45D0786C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854E-0AF3-4BE2-A67E-9375F04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C8A3-0E7C-48FF-8BE8-7237827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C3A6-0E6E-4640-B191-7A6E35F0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78916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99AEB-1FD0-4283-8437-E2CCF90C2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DAA61-7DB2-40F3-BAA8-07ADB29A2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0FF7F-A7B5-4F3D-8D7B-EC7EF790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CB73-3F55-4324-BE1F-98428656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C0B4-EABE-4A8D-AE8C-D35AE10D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60371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F8B7-62DF-458A-A4CA-7C92E69E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6205-FE25-43E0-9732-4514E9F6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F18B-1A94-4CCA-B00B-BEAEE434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AE6E-871F-4A31-9135-53CF4F6D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F4947-827A-418B-B634-EB6E2BAF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82620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40E4-343C-4894-849D-413A3DDC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68586-7C6D-4F0C-9B3F-3F4EBCCD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9C690-A968-4030-B52A-8C1D0CBB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0A17-0387-4E43-A0DE-589DA11E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24DC-0E7C-48D7-87C1-2755D68F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64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B849-5BB7-45C7-BB7B-3FC80934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233-7A7C-4E76-ACE6-4593E463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E94A-E694-4515-9208-FCB67AC5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0BBB1-4A6E-4E2E-B41B-E586F4A0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7DF3E-9B83-4D77-91A5-9EA4156D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45E8-AC0F-41BB-B270-58D260A5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3351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66B2-F9CC-4C70-A648-E0B2C8C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D41F-270A-4DFD-9DCB-BEEDE819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1DFA-30BF-4796-9052-96E8A2A9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0AED7-B5BC-4B6C-BECC-8668364C1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FE32-0A39-49FA-857A-D3FEDF8FE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553E2-C202-4B90-B527-0F80A18F5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BAC89-57E2-4246-A4FD-ECA90FFC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40AC8-9176-49CF-8343-90BC4C91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47290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074E-C0EA-4522-A929-0CE8B26A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BF29F-AFC0-4563-AE12-2CD5DB58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75938-FB4F-4051-A980-63EF3727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C6029-30FE-4F31-A730-4253B1F5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822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7CA4C-DD96-4EF4-900E-09FAEB6E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132FD-D7E7-4BAC-9576-191F258A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EB30F-16EE-4A21-A974-84E62230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4951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1812-998A-434D-8562-72C2D6C3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A1DF-E9E5-4FAC-B79F-FD3F5AF4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30FC0-0E3C-4C5A-8F54-C381AE4B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FC76-FA39-43A4-8592-4C34E133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1826-1806-4E3C-B038-010709E4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DC9F-000F-4AEE-90E9-A8341374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668701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3EF8-9169-4497-857A-2F048C07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4003A-10E6-41C1-BA5E-5DB12CBD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C49F5-ABB9-462F-B7F6-FFC595B9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B38B-F69D-401F-A37C-F143CF1E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0129A-890F-44E4-90EC-E35DE247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00DE0-8FBA-41C0-8B06-63CC3357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774089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D3746-3489-458D-8549-9D3CD375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645E6-0541-4515-BC5F-1B331FEA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F08E-3C37-4D92-B762-A06D07C7D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356C-D9A4-40D4-B7D9-2448E926B5F1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6FB7-911F-4BE7-9E60-68A8EE126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F688F-EBCE-4BFF-8DF9-FF39E1EA0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3441E-8912-428E-80DF-364FD1A2D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9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4000FA-D2DE-4B18-8076-878EE8CE940B}"/>
              </a:ext>
            </a:extLst>
          </p:cNvPr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22.2.</a:t>
            </a:r>
          </a:p>
          <a:p>
            <a:pPr algn="ctr"/>
            <a:r>
              <a:t>Copyright 2004-2022Aspose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88184750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4.0"/>
  <p:tag name="AS_RELEASE_DATE" val="2022.02.14"/>
  <p:tag name="AS_TITLE" val="Aspose.Slides for .NET Standard 2.0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Maksim Churyumov</dc:creator>
  <cp:lastModifiedBy>Maksim Churyumov</cp:lastModifiedBy>
  <cp:revision>1</cp:revision>
  <dcterms:created xsi:type="dcterms:W3CDTF">2020-05-10T07:28:29Z</dcterms:created>
  <dcterms:modified xsi:type="dcterms:W3CDTF">2022-03-30T09:19:44Z</dcterms:modified>
</cp:coreProperties>
</file>