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rPr lang="en-US"/>
              <a:t>Sample Title</a:t>
            </a:r>
          </a:p>
        </c:rich>
      </c:tx>
      <c:layout/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dLbls>
            <c:dLbl>
              <c:idx val="0"/>
              <c:layout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1"/>
              <c:showPercent val="0"/>
              <c:showBubbleSize val="0"/>
              <c:separator>/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</c:v>
                </c:pt>
                <c:pt idx="1">
                  <c:v>10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876720"/>
        <c:axId val="58877280"/>
      </c:barChart>
      <c:catAx>
        <c:axId val="58876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8877280"/>
        <c:crosses val="autoZero"/>
        <c:auto val="0"/>
        <c:lblAlgn val="ctr"/>
        <c:lblOffset val="100"/>
        <c:noMultiLvlLbl val="0"/>
      </c:catAx>
      <c:valAx>
        <c:axId val="588772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8876720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Object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4479841" y="3051623"/>
            <a:ext cx="184730" cy="75469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524328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77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Jawad Ahmed</cp:lastModifiedBy>
  <cp:revision>2</cp:revision>
  <cp:lastPrinted>2014-04-29T10:55:44Z</cp:lastPrinted>
  <dcterms:created xsi:type="dcterms:W3CDTF">2014-04-29T10:55:46Z</dcterms:created>
  <dcterms:modified xsi:type="dcterms:W3CDTF">2016-05-26T15:40:49Z</dcterms:modified>
</cp:coreProperties>
</file>