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+Nqy48eNC88DyUxKOygfQ==" hashData="H8oCl0two3kC+Ici31nQx6meGbjDRdeUHP8q2FsWkpBM1fAo3Um2Z5nIQLtdIWsTWDAjX3Te+q0sT/+Xj8YLC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C64D-3A64-4F64-9F33-47559E71B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3DBAE-4395-4022-8245-486938E3A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8FD8E-6049-4958-A975-38EBCBE7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1981-6CBD-4C99-90A7-B2EB463026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D052-75C4-4195-8DD5-097E6C97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8CE2-29A1-4212-9F37-E9C4148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E8B8-90DA-4B08-985A-E02D9630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3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AACB-F633-4832-9374-F51712B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71CF8-CEF9-4656-AF68-26C6B7BE3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474BB-707B-4968-94A7-E9DAEAEF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1981-6CBD-4C99-90A7-B2EB463026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219D0-89E3-424D-AD01-8BDA1931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C0634-CA0E-4C3E-8191-C926C0C3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E8B8-90DA-4B08-985A-E02D9630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5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37943-EE99-4B37-9B71-0674B3432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ECAF2-3FDC-4794-8CDB-D7ECDF16B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6D052-45E9-49FA-97E5-A9418A0E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1981-6CBD-4C99-90A7-B2EB463026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30786-FFD2-4C92-8A56-F4B1E00D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6445E-FF7E-4789-94E7-F6388A72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E8B8-90DA-4B08-985A-E02D9630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5CE2-65FF-4B74-AAEC-4F9D0C12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29E4-AE8A-41FD-B220-4A88AC9C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4A23-9C36-4E62-867C-279ACAA3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1981-6CBD-4C99-90A7-B2EB463026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6F535-7F97-46C7-90FD-8FE3045C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66221-7FCD-45FC-88C8-2FEDA739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E8B8-90DA-4B08-985A-E02D9630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8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41A4-5427-47F8-B90A-A9771455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051F9-0D4F-42DA-B39A-12F0A79E1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CFA2A-362D-4524-816D-A08E8531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1981-6CBD-4C99-90A7-B2EB463026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CDBE0-B149-4417-8BE3-E05F851A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5D97B-083E-4ADC-BF8A-058BA8BC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E8B8-90DA-4B08-985A-E02D9630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28DF-A79B-4A9E-8746-C5D895E5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F956B-CBE8-4145-B353-74753815F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03443-296C-4C76-AEF0-0660B75FC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2FDCA-04D3-48FB-8D73-E9985793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1981-6CBD-4C99-90A7-B2EB463026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B853C-281D-4D3D-B2F3-DAA9D613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0E9BE-2665-4342-B4DE-81A42AF8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E8B8-90DA-4B08-985A-E02D9630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0AC4-5B90-4033-81DA-F2759CE4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D7550-F96B-424E-A475-D34C3829D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06279-9CE6-4671-8048-332C03BE4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57005-34B0-497F-9633-B27AD80BA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BC386-7F24-4A11-95BB-43123A276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DE1C3-65C1-4805-BD63-CA41FE7C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1981-6CBD-4C99-90A7-B2EB463026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1F7EA-A2F8-419B-95D9-754A7978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4B61CC-C67F-4485-A2C1-59C7670E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E8B8-90DA-4B08-985A-E02D9630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664A-0D8D-4ED5-82C4-EAC53EA9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C1035-B31E-49B0-A4BA-B776605E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1981-6CBD-4C99-90A7-B2EB463026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7FD71-0570-4CE7-8819-A62D667D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C370B-64F9-4F32-8E50-2AAA1610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E8B8-90DA-4B08-985A-E02D9630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7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FF30A-0FA3-45F8-AFAE-0541A85B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1981-6CBD-4C99-90A7-B2EB463026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ECEE0-C0BC-4EF3-8866-305928EA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52470-B580-44C4-9A15-9CD86704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E8B8-90DA-4B08-985A-E02D9630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2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C767-FFCC-4ADA-ABFC-E1F1C20E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893D-ACB3-45B7-81F3-25A6D3F2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1636F-6D9A-4DED-ADED-8DADF4F90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90F1-634D-4ACA-B699-4248E48E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1981-6CBD-4C99-90A7-B2EB463026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9E264-8259-4736-A175-5B8E0A33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78AC0-8018-4DFF-B5BC-CE5EB09D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E8B8-90DA-4B08-985A-E02D9630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5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ACED-449A-4CDB-AE88-35A46CE5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87DC8-3E2B-4DCB-8062-DF83316A7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D8A54-14CE-4524-8EC1-36C700AA8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AC5F9-AB9C-4EBE-8ED0-973EB1FF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1981-6CBD-4C99-90A7-B2EB463026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BE527-A18D-4A08-A81D-D1379853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085B2-1B11-4B5D-8B7E-6799D23B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E8B8-90DA-4B08-985A-E02D9630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2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48943-394F-4D29-A415-45A93B6A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08382-187F-475C-9DF6-CD3503FA6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0A2B-2EEB-421C-ACF7-17148E3EE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D1981-6CBD-4C99-90A7-B2EB4630269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7F691-FBB4-44CC-9D50-347A01622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BD2BC-AF3F-4814-8917-7A56CE594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E8B8-90DA-4B08-985A-E02D9630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2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258C-DE43-4531-A6C2-49E1A75D3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504C1-2B9B-4697-AE69-3E8E84FA9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Андрей Потапов</dc:creator>
  <cp:lastModifiedBy>Андрей Потапов</cp:lastModifiedBy>
  <cp:revision>5</cp:revision>
  <dcterms:created xsi:type="dcterms:W3CDTF">2020-04-06T08:53:30Z</dcterms:created>
  <dcterms:modified xsi:type="dcterms:W3CDTF">2020-04-07T09:56:54Z</dcterms:modified>
</cp:coreProperties>
</file>