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0A37-16BA-4E27-AC05-3417AA6D74B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E180-99A7-4B82-8F6E-31565C4F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Slide No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Slide No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24" y="206061"/>
            <a:ext cx="4692203" cy="867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Aspose.Slides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No 1</vt:lpstr>
      <vt:lpstr>Slide No 2</vt:lpstr>
      <vt:lpstr>Aspose.Slides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No 1</dc:title>
  <dc:creator>Jawad Ahmed</dc:creator>
  <cp:lastModifiedBy>Jawad Ahmed</cp:lastModifiedBy>
  <cp:revision>2</cp:revision>
  <dcterms:created xsi:type="dcterms:W3CDTF">2016-06-20T19:21:59Z</dcterms:created>
  <dcterms:modified xsi:type="dcterms:W3CDTF">2016-06-20T19:23:31Z</dcterms:modified>
</cp:coreProperties>
</file>