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Aspose.Slide</a:t>
            </a:r>
            <a:endParaRPr lang="en-US" dirty="0" smtClean="0"/>
          </a:p>
          <a:p>
            <a:r>
              <a:rPr lang="en-US" dirty="0" err="1" smtClean="0"/>
              <a:t>Aspose.Slides</a:t>
            </a:r>
            <a:endParaRPr lang="en-US" dirty="0" smtClean="0"/>
          </a:p>
          <a:p>
            <a:r>
              <a:rPr lang="en-US" dirty="0" err="1" smtClean="0"/>
              <a:t>Aspose.Slide</a:t>
            </a:r>
            <a:r>
              <a:rPr lang="en-US" dirty="0" err="1" smtClean="0"/>
              <a:t>s.Net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</dc:creator>
  <cp:lastModifiedBy>Yuh</cp:lastModifiedBy>
  <cp:revision>1</cp:revision>
  <dcterms:created xsi:type="dcterms:W3CDTF">2015-05-12T04:14:52Z</dcterms:created>
  <dcterms:modified xsi:type="dcterms:W3CDTF">2015-05-12T04:15:04Z</dcterms:modified>
</cp:coreProperties>
</file>