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0EB1B-C580-4866-A3B3-84BE65CA28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038815-7E94-4FB6-843E-397B978A43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AE533-3CE3-4849-92B9-C2E765336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BEA45-4B46-43C1-AC9E-46DAC159B4E2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E2C71-9811-4677-AECE-D1D573ABD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1ABCF-F35D-49AF-AEAB-BA0B19DE2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EBF2-D0AB-4BEE-B015-E0E530C9A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65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65EDA-AFE8-45D7-ACF9-39C944B0D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395F24-25C9-4053-92C3-9C0C9E555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37AFA-3FBF-43D9-92E5-73C1EABB6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BEA45-4B46-43C1-AC9E-46DAC159B4E2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B6A69-53F4-4BD1-AC2E-2A94B1259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64BC6-4396-436C-AA8B-5797919A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EBF2-D0AB-4BEE-B015-E0E530C9A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450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51C716-5F21-4000-B9E7-27AB86E321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EC794-3726-4793-BA94-2365B8A79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D26B1-F6E0-4AEB-A9D8-5B356FB35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BEA45-4B46-43C1-AC9E-46DAC159B4E2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F2876-AE1E-4E91-90CB-41D8167DC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827A2-43AC-4B97-865C-66A867EF2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EBF2-D0AB-4BEE-B015-E0E530C9A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04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AD96A-5CF8-4A87-9221-407C8220B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4F555-2B06-4CA6-B4B0-4AA8BEAEA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8A7BE-4A86-41C8-8441-EA1387F23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BEA45-4B46-43C1-AC9E-46DAC159B4E2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F8A27-8973-4E38-809A-81035BD5D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3B174-71E2-4CAE-AC1A-A4D3B3BFA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EBF2-D0AB-4BEE-B015-E0E530C9A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5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1F66E-5117-41AB-BBE6-1A42E88EE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6DBA7-FA3E-4423-AF93-D65E8D39D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708FA-9DBE-4392-A22A-963D6C225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BEA45-4B46-43C1-AC9E-46DAC159B4E2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1498A-E57A-4DD6-9414-C90DB8BBE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B22C5-8BC6-4FE2-83AF-106FFEAAD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EBF2-D0AB-4BEE-B015-E0E530C9A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436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19246-A8E5-4FD4-A86E-2CF726C81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BE243-7F68-42DD-886F-52CE74E905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1A3E22-F654-4BA4-85D2-7460F6F35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F61F5-D589-4C61-8548-73C4AC3D7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BEA45-4B46-43C1-AC9E-46DAC159B4E2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1CBBB-F27F-41C6-B5F0-B0669BCB8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3777C-A8A2-40C5-B2CC-313C63F3E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EBF2-D0AB-4BEE-B015-E0E530C9A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33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58A4-0CDB-4481-B851-81BA4C31F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AF3B3-DEE2-4898-833A-F8E0D97AC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443425-9252-478D-96A8-97967D3AA6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008FE7-0039-45AB-ACE7-1AF1F25C67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A0689E-08DC-43F3-95E2-4C6A95426D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FA3D94-707A-4C0B-883E-CB60ED97C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BEA45-4B46-43C1-AC9E-46DAC159B4E2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F8C2C8-A8EB-42B3-88AD-AAF1B9AFA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3817A5-26D2-43ED-A0E8-C23AD1F02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EBF2-D0AB-4BEE-B015-E0E530C9A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38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DEFE3-3E14-4CB9-80E7-B8808FF8F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CB272F-A646-4506-8034-3FA7A3EA9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BEA45-4B46-43C1-AC9E-46DAC159B4E2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9BE0D0-B81A-4832-8411-BC848A7F2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2D92BE-341A-4F40-8E0F-AFBDC13DB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EBF2-D0AB-4BEE-B015-E0E530C9A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48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2F2173-7846-4340-B0EE-E65D3C04C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BEA45-4B46-43C1-AC9E-46DAC159B4E2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AABF55-2004-4A94-941A-55C675DED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15D491-DCC0-4A1A-BE66-9D4010303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EBF2-D0AB-4BEE-B015-E0E530C9A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916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4AE05-E9AC-4E16-80E7-F789EAE95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932DD-5688-45AC-B731-999849F2D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B10A89-4716-4724-B649-DD1464EF6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5A7F38-A324-4FB0-B5EA-36AAD082D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BEA45-4B46-43C1-AC9E-46DAC159B4E2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0DF632-2458-4E26-BFBB-51C3084DD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B6B74-0535-48ED-BD09-DD20ED06E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EBF2-D0AB-4BEE-B015-E0E530C9A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575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74F92-3F36-430F-B672-6EE5184B9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612CC6-0DEE-4DBE-A902-C3A8BD35E8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A844FB-BF88-40A8-AB89-135B7569E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20120-A8C5-4FCC-9547-C4D51AA7C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BEA45-4B46-43C1-AC9E-46DAC159B4E2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128A5D-51B0-4AF0-9699-DAF34FBDA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EA48C-94E4-4DE0-9DF6-C64EAE6D2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EBF2-D0AB-4BEE-B015-E0E530C9A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399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3A0E75-1466-4382-8F59-0DFDB816D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7D1FB-6459-4B1F-A2E5-5FA42AC1B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E19E1-E4D7-4DE8-8C8C-E04A708760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BEA45-4B46-43C1-AC9E-46DAC159B4E2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13A34-D53A-407C-BFA3-078131D91E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C8AA4-D46F-48C9-B304-999ACA250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FEBF2-D0AB-4BEE-B015-E0E530C9A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61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75F2D-2CFA-4446-8B72-268840DC0F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890C7D-6503-4D4F-927B-DB6DED52EF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248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amf</dc:creator>
  <cp:lastModifiedBy>amf</cp:lastModifiedBy>
  <cp:revision>1</cp:revision>
  <dcterms:created xsi:type="dcterms:W3CDTF">2019-10-31T09:37:47Z</dcterms:created>
  <dcterms:modified xsi:type="dcterms:W3CDTF">2019-10-31T09:38:11Z</dcterms:modified>
</cp:coreProperties>
</file>