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D6E6-19B5-43E7-8929-EC392E74848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3585-649E-4792-9653-EFECE834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1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D6E6-19B5-43E7-8929-EC392E74848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3585-649E-4792-9653-EFECE834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6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D6E6-19B5-43E7-8929-EC392E74848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3585-649E-4792-9653-EFECE834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D6E6-19B5-43E7-8929-EC392E74848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3585-649E-4792-9653-EFECE834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0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D6E6-19B5-43E7-8929-EC392E74848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3585-649E-4792-9653-EFECE834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0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D6E6-19B5-43E7-8929-EC392E74848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3585-649E-4792-9653-EFECE834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7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D6E6-19B5-43E7-8929-EC392E74848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3585-649E-4792-9653-EFECE834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D6E6-19B5-43E7-8929-EC392E74848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3585-649E-4792-9653-EFECE834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4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D6E6-19B5-43E7-8929-EC392E74848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3585-649E-4792-9653-EFECE834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D6E6-19B5-43E7-8929-EC392E74848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3585-649E-4792-9653-EFECE834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8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D6E6-19B5-43E7-8929-EC392E74848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3585-649E-4792-9653-EFECE834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6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AD6E6-19B5-43E7-8929-EC392E74848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3585-649E-4792-9653-EFECE834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0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Fonts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67000"/>
            <a:ext cx="2942857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3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1st Slide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Sohail Ismail</dc:creator>
  <cp:lastModifiedBy>Muhammad Sohail Ismail</cp:lastModifiedBy>
  <cp:revision>3</cp:revision>
  <dcterms:created xsi:type="dcterms:W3CDTF">2016-10-05T08:48:26Z</dcterms:created>
  <dcterms:modified xsi:type="dcterms:W3CDTF">2016-10-05T09:20:46Z</dcterms:modified>
</cp:coreProperties>
</file>