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Styl pośredni 4 — Ak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Styl pośredni 4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yl pośredni 4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9" autoAdjust="0"/>
    <p:restoredTop sz="94286" autoAdjust="0"/>
  </p:normalViewPr>
  <p:slideViewPr>
    <p:cSldViewPr snapToGrid="0" snapToObjects="1">
      <p:cViewPr varScale="1">
        <p:scale>
          <a:sx n="151" d="100"/>
          <a:sy n="151" d="100"/>
        </p:scale>
        <p:origin x="528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-275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C8B9B-CFB9-7441-8A1B-103F62FE03F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6EE7A-B1F7-1747-B4D1-54F85B4EA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9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2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8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9467-8C9E-AB43-A7B8-8EEAB8E91BF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55A3-E1DC-7D4F-B5A6-0207F03C5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7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1405944"/>
            <a:ext cx="9144000" cy="2105606"/>
          </a:xfrm>
          <a:prstGeom prst="rect">
            <a:avLst/>
          </a:prstGeom>
          <a:solidFill>
            <a:srgbClr val="069E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>
                <a:latin typeface="PFDinDisplayPro-Regular" panose="02000506030000020004" pitchFamily="2" charset="0"/>
              </a:rPr>
              <a:t>Lorem</a:t>
            </a:r>
            <a:r>
              <a:rPr lang="pl-PL" sz="4000" dirty="0">
                <a:latin typeface="PFDinDisplayPro-Regular" panose="02000506030000020004" pitchFamily="2" charset="0"/>
              </a:rPr>
              <a:t> </a:t>
            </a:r>
            <a:r>
              <a:rPr lang="pl-PL" sz="4000" dirty="0" err="1">
                <a:latin typeface="PFDinDisplayPro-Regular" panose="02000506030000020004" pitchFamily="2" charset="0"/>
              </a:rPr>
              <a:t>ipsum</a:t>
            </a:r>
            <a:r>
              <a:rPr lang="pl-PL" sz="4000" dirty="0">
                <a:latin typeface="PFDinDisplayPro-Regular" panose="02000506030000020004" pitchFamily="2" charset="0"/>
              </a:rPr>
              <a:t> </a:t>
            </a:r>
            <a:r>
              <a:rPr lang="pl-PL" sz="4000" dirty="0" err="1">
                <a:latin typeface="PFDinDisplayPro-Regular" panose="02000506030000020004" pitchFamily="2" charset="0"/>
              </a:rPr>
              <a:t>dolor</a:t>
            </a:r>
            <a:r>
              <a:rPr lang="pl-PL" sz="4000" dirty="0">
                <a:latin typeface="PFDinDisplayPro-Regular" panose="02000506030000020004" pitchFamily="2" charset="0"/>
              </a:rPr>
              <a:t> sit </a:t>
            </a:r>
            <a:r>
              <a:rPr lang="pl-PL" sz="4000" dirty="0" err="1">
                <a:latin typeface="PFDinDisplayPro-Regular" panose="02000506030000020004" pitchFamily="2" charset="0"/>
              </a:rPr>
              <a:t>amet</a:t>
            </a:r>
            <a:r>
              <a:rPr lang="pl-PL" sz="4000" dirty="0">
                <a:latin typeface="PFDinDisplayPro-Regular" panose="02000506030000020004" pitchFamily="2" charset="0"/>
              </a:rPr>
              <a:t> </a:t>
            </a:r>
            <a:r>
              <a:rPr lang="pl-PL" sz="4000" dirty="0" err="1">
                <a:latin typeface="PFDinDisplayPro-Regular" panose="02000506030000020004" pitchFamily="2" charset="0"/>
              </a:rPr>
              <a:t>enim</a:t>
            </a:r>
            <a:r>
              <a:rPr lang="pl-PL" sz="4000" dirty="0">
                <a:latin typeface="PFDinDisplayPro-Regular" panose="02000506030000020004" pitchFamily="2" charset="0"/>
              </a:rPr>
              <a:t>. </a:t>
            </a:r>
            <a:r>
              <a:rPr lang="pl-PL" sz="4000" dirty="0" err="1">
                <a:latin typeface="PFDinDisplayPro-Regular" panose="02000506030000020004" pitchFamily="2" charset="0"/>
              </a:rPr>
              <a:t>Etiam</a:t>
            </a:r>
            <a:r>
              <a:rPr lang="pl-PL" sz="4000" dirty="0">
                <a:latin typeface="PFDinDisplayPro-Regular" panose="02000506030000020004" pitchFamily="2" charset="0"/>
              </a:rPr>
              <a:t> </a:t>
            </a:r>
            <a:r>
              <a:rPr lang="pl-PL" sz="4000" dirty="0" err="1">
                <a:latin typeface="PFDinDisplayPro-Regular" panose="02000506030000020004" pitchFamily="2" charset="0"/>
              </a:rPr>
              <a:t>ullamcorper</a:t>
            </a:r>
            <a:r>
              <a:rPr lang="pl-PL" sz="4000" dirty="0">
                <a:latin typeface="PFDinDisplayPro-Regular" panose="02000506030000020004" pitchFamily="2" charset="0"/>
              </a:rPr>
              <a:t>. </a:t>
            </a:r>
            <a:r>
              <a:rPr lang="pl-PL" sz="4000" dirty="0" err="1">
                <a:latin typeface="PFDinDisplayPro-Regular" panose="02000506030000020004" pitchFamily="2" charset="0"/>
              </a:rPr>
              <a:t>Suspendisse</a:t>
            </a:r>
            <a:r>
              <a:rPr lang="pl-PL" sz="4000" dirty="0">
                <a:latin typeface="PFDinDisplayPro-Regular" panose="02000506030000020004" pitchFamily="2" charset="0"/>
              </a:rPr>
              <a:t> a </a:t>
            </a:r>
            <a:r>
              <a:rPr lang="pl-PL" sz="4000" dirty="0" err="1">
                <a:latin typeface="PFDinDisplayPro-Regular" panose="02000506030000020004" pitchFamily="2" charset="0"/>
              </a:rPr>
              <a:t>pellentesque</a:t>
            </a:r>
            <a:r>
              <a:rPr lang="pl-PL" sz="4000" dirty="0">
                <a:latin typeface="PFDinDisplayPro-Regular" panose="02000506030000020004" pitchFamily="2" charset="0"/>
              </a:rPr>
              <a:t> </a:t>
            </a:r>
            <a:r>
              <a:rPr lang="pl-PL" sz="4000" dirty="0" err="1">
                <a:latin typeface="PFDinDisplayPro-Regular" panose="02000506030000020004" pitchFamily="2" charset="0"/>
              </a:rPr>
              <a:t>dui</a:t>
            </a:r>
            <a:r>
              <a:rPr lang="pl-PL" sz="4000" dirty="0">
                <a:latin typeface="PFDinDisplayPro-Regular" panose="02000506030000020004" pitchFamily="2" charset="0"/>
              </a:rPr>
              <a:t>, non </a:t>
            </a:r>
            <a:r>
              <a:rPr lang="pl-PL" sz="4000" dirty="0" err="1">
                <a:latin typeface="PFDinDisplayPro-Regular" panose="02000506030000020004" pitchFamily="2" charset="0"/>
              </a:rPr>
              <a:t>felis</a:t>
            </a:r>
            <a:endParaRPr lang="pl-PL" sz="4000" dirty="0">
              <a:latin typeface="PFDinDisplayPro-Regular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2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69ED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2900</TotalTime>
  <Words>17</Words>
  <Application>Microsoft Office PowerPoint</Application>
  <PresentationFormat>Pokaz na ekranie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PFDinDisplayPro-Regular</vt:lpstr>
      <vt:lpstr>Office Theme</vt:lpstr>
      <vt:lpstr>Prezentacja programu PowerPoint</vt:lpstr>
    </vt:vector>
  </TitlesOfParts>
  <Company>Baseline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Baseline™</dc:title>
  <dc:creator>Piotr Musiał</dc:creator>
  <cp:lastModifiedBy>Rafał Płonka</cp:lastModifiedBy>
  <cp:revision>185</cp:revision>
  <dcterms:created xsi:type="dcterms:W3CDTF">2013-07-21T21:09:59Z</dcterms:created>
  <dcterms:modified xsi:type="dcterms:W3CDTF">2017-02-21T13:13:57Z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ileId">
    <vt:lpwstr>FIL18731</vt:lpwstr>
  </property>
  <property fmtid="{D5CDD505-2E9C-101B-9397-08002B2CF9AE}" pid="3" name="BSL">
    <vt:lpwstr>https://rafal.baseline.pl</vt:lpwstr>
  </property>
</Properties>
</file>