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wad" initials="M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6/7/2016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os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219200" y="1143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Aspose</a:t>
            </a: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3</cp:revision>
  <cp:lastPrinted>2016-06-07T22:47:35Z</cp:lastPrinted>
  <dcterms:created xsi:type="dcterms:W3CDTF">2016-06-07T17:47:35Z</dcterms:created>
  <dcterms:modified xsi:type="dcterms:W3CDTF">2016-06-07T18:02:08Z</dcterms:modified>
</cp:coreProperties>
</file>