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4.4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/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 advTm="3000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307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 advTm="5000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/>
          </p:txBody>
        </p:sp>
      </p:grpSp>
      <p:sp>
        <p:nvSpPr>
          <p:cNvPr id="205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205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14.4.0.0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 advTm="7000">
    <p:zoom dir="in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4.05.28"/>
  <p:tag name="AS_TITLE" val="Aspose.Slides for .NET 2.0"/>
  <p:tag name="AS_VERSION" val="14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PresentationFormat>On-screen Show (4:3)</PresentationFormat>
  <TotalTime>3</TotalTime>
  <SharedDoc>0</SharedDoc>
  <HyperlinkBase/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Slide 1</dc:title>
  <cp:lastModifiedBy>Pc User</cp:lastModifiedBy>
  <cp:revision>1</cp:revision>
  <cp:lastPrinted>2014-02-21T18:36:38.000</cp:lastPrinted>
  <dcterms:created xsi:type="dcterms:W3CDTF">2014-02-21T13:27:25Z</dcterms:created>
  <dcterms:modified xsi:type="dcterms:W3CDTF">2014-04-07T08:01:33Z</dcterms:modified>
</cp:coreProperties>
</file>