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C69D9-8A8B-407A-8ABB-3998763B2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4C848-B472-44EE-B8FD-B82D073F51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8C795-6026-4658-8F09-BE59AB82D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BEAE2-A42A-496B-BF96-E18AA57DA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99989-EB87-4C50-9362-E39232494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1E2DC7-78B8-46B8-9A76-08F3BE83E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C1A0CD6-4701-4747-A7CA-36CE710F1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7D80E0-5819-418E-BE4D-0AD7E0B75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9B571E-1130-4B4F-8E79-4B2CF23ED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94C61-7307-48FE-876B-14396BF12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4FD7B9-8EE9-478A-84A9-B0DFF1D87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Object"/>
          <p:cNvGraphicFramePr/>
          <p:nvPr/>
        </p:nvGraphicFramePr>
        <p:xfrm>
          <a:off x="1270000" y="1270000"/>
          <a:ext cx="6350000" cy="4445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2019-06-28T17:19:26.725</cp:lastPrinted>
  <dcterms:created xsi:type="dcterms:W3CDTF">2019-06-28T12:19:26Z</dcterms:created>
  <dcterms:modified xsi:type="dcterms:W3CDTF">2019-06-28T12:20:05Z</dcterms:modified>
</cp:coreProperties>
</file>