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15" autoAdjust="0"/>
    <p:restoredTop sz="94660"/>
  </p:normalViewPr>
  <p:slideViewPr>
    <p:cSldViewPr>
      <p:cViewPr varScale="1">
        <p:scale>
          <a:sx n="70" d="100"/>
          <a:sy n="70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D:\101 - Наёмник.00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6933"/>
  <ax:ocxPr ax:name="_cy" ax:value="12065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8" name="WindowsMediaPlayer1" r:id="rId2" imgW="6095238" imgH="4342857"/>
        </mc:Choice>
        <mc:Fallback>
          <p:control name="WindowsMediaPlayer1" r:id="rId2" imgW="6095238" imgH="4342857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228600"/>
                  <a:ext cx="6096000" cy="434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80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skvtor</cp:lastModifiedBy>
  <cp:revision>6</cp:revision>
  <dcterms:created xsi:type="dcterms:W3CDTF">2006-08-16T00:00:00Z</dcterms:created>
  <dcterms:modified xsi:type="dcterms:W3CDTF">2013-03-29T14:47:07Z</dcterms:modified>
</cp:coreProperties>
</file>