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notesMasterIdLst>
    <p:notesMasterId r:id="rId3"/>
  </p:notesMasterIdLst>
  <p:sldIdLst>
    <p:sldId id="296" r:id="rId2"/>
  </p:sldIdLst>
  <p:sldSz cx="9906000" cy="6858000" type="A4"/>
  <p:notesSz cx="6858000" cy="9144000"/>
  <p:custDataLst>
    <p:tags r:id="rId4"/>
  </p:custDataLst>
  <p:defaultTextStyle>
    <a:defPPr>
      <a:defRPr lang="en-US">
        <a:effectLst/>
      </a:defRPr>
    </a:defPPr>
    <a:lvl1pPr marL="0" algn="l" defTabSz="536433" rtl="0" eaLnBrk="1" latinLnBrk="0" hangingPunct="1">
      <a:defRPr sz="21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harsha Y V" initials="SYV" lastIdx="0" clrIdx="0">
    <p:extLst/>
  </p:cmAuthor>
  <p:cmAuthor id="2" name="Ruth P Samson" initials="RPS" lastIdx="0" clrIdx="1">
    <p:extLst>
      <p:ext uri="{19B8F6BF-5375-455C-9EA6-DF929625EA0E}">
        <p15:presenceInfo xmlns:p15="http://schemas.microsoft.com/office/powerpoint/2012/main" userId="S-1-5-21-788155077-432707303-1808833889-415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9E6"/>
    <a:srgbClr val="B9B8B6"/>
    <a:srgbClr val="F6F6F0"/>
    <a:srgbClr val="F1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1" autoAdjust="0"/>
    <p:restoredTop sz="95474" autoAdjust="0"/>
  </p:normalViewPr>
  <p:slideViewPr>
    <p:cSldViewPr snapToGrid="0" snapToObjects="1">
      <p:cViewPr varScale="1">
        <p:scale>
          <a:sx n="74" d="100"/>
          <a:sy n="74" d="100"/>
        </p:scale>
        <p:origin x="978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5.0000011920928955E-2"/>
          <c:y val="3.9582474354496133E-2"/>
          <c:w val="0.89999997615814209"/>
          <c:h val="0.800000011920928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Financials - Operating-margin</c:v>
                </c:pt>
              </c:strCache>
            </c:strRef>
          </c:tx>
          <c:spPr>
            <a:solidFill>
              <a:srgbClr val="FFD700">
                <a:alpha val="47059"/>
              </a:srgbClr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FY2011</c:v>
                </c:pt>
                <c:pt idx="1">
                  <c:v>FY2012</c:v>
                </c:pt>
                <c:pt idx="2">
                  <c:v>FY2013</c:v>
                </c:pt>
                <c:pt idx="3">
                  <c:v>FY2014</c:v>
                </c:pt>
                <c:pt idx="4">
                  <c:v>FY2015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0.45</c:v>
                </c:pt>
                <c:pt idx="1">
                  <c:v>2.93E-2</c:v>
                </c:pt>
                <c:pt idx="2">
                  <c:v>1.11E-2</c:v>
                </c:pt>
                <c:pt idx="3">
                  <c:v>8.5000000000000006E-3</c:v>
                </c:pt>
                <c:pt idx="4">
                  <c:v>2.06E-2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Financials - Capex</c:v>
                </c:pt>
              </c:strCache>
            </c:strRef>
          </c:tx>
          <c:spPr>
            <a:solidFill>
              <a:srgbClr val="000000">
                <a:alpha val="47059"/>
              </a:srgbClr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FY2011</c:v>
                </c:pt>
                <c:pt idx="1">
                  <c:v>FY2012</c:v>
                </c:pt>
                <c:pt idx="2">
                  <c:v>FY2013</c:v>
                </c:pt>
                <c:pt idx="3">
                  <c:v>FY2014</c:v>
                </c:pt>
                <c:pt idx="4">
                  <c:v>FY2015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28.4</c:v>
                </c:pt>
                <c:pt idx="1">
                  <c:v>41.2</c:v>
                </c:pt>
                <c:pt idx="2">
                  <c:v>22.1</c:v>
                </c:pt>
                <c:pt idx="3">
                  <c:v>52.2</c:v>
                </c:pt>
                <c:pt idx="4">
                  <c:v>32.4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Financials - Net-revenue</c:v>
                </c:pt>
              </c:strCache>
            </c:strRef>
          </c:tx>
          <c:spPr>
            <a:solidFill>
              <a:srgbClr val="4682B4">
                <a:alpha val="47059"/>
              </a:srgbClr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FY2011</c:v>
                </c:pt>
                <c:pt idx="1">
                  <c:v>FY2012</c:v>
                </c:pt>
                <c:pt idx="2">
                  <c:v>FY2013</c:v>
                </c:pt>
                <c:pt idx="3">
                  <c:v>FY2014</c:v>
                </c:pt>
                <c:pt idx="4">
                  <c:v>FY2015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2123</c:v>
                </c:pt>
                <c:pt idx="1">
                  <c:v>2030.5</c:v>
                </c:pt>
                <c:pt idx="2">
                  <c:v>1943</c:v>
                </c:pt>
                <c:pt idx="3">
                  <c:v>2906.9</c:v>
                </c:pt>
                <c:pt idx="4">
                  <c:v>3275.9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Financials - Opex</c:v>
                </c:pt>
              </c:strCache>
            </c:strRef>
          </c:tx>
          <c:spPr>
            <a:solidFill>
              <a:srgbClr val="CD5C5C">
                <a:alpha val="47059"/>
              </a:srgbClr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 sz="900" smtId="4294967295">
                      <a:effectLst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FY2011</c:v>
                </c:pt>
                <c:pt idx="1">
                  <c:v>FY2012</c:v>
                </c:pt>
                <c:pt idx="2">
                  <c:v>FY2013</c:v>
                </c:pt>
                <c:pt idx="3">
                  <c:v>FY2014</c:v>
                </c:pt>
                <c:pt idx="4">
                  <c:v>FY2015</c:v>
                </c:pt>
              </c:strCache>
            </c:strRef>
          </c:cat>
          <c:val>
            <c:numRef>
              <c:f>Sheet1!$E$2:$E$6</c:f>
              <c:numCache>
                <c:formatCode>#,##0.00</c:formatCode>
                <c:ptCount val="5"/>
                <c:pt idx="0">
                  <c:v>151.80000000000001</c:v>
                </c:pt>
                <c:pt idx="1">
                  <c:v>152.80000000000001</c:v>
                </c:pt>
                <c:pt idx="2">
                  <c:v>172.3</c:v>
                </c:pt>
                <c:pt idx="3">
                  <c:v>225.6</c:v>
                </c:pt>
                <c:pt idx="4">
                  <c:v>215.3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4166592"/>
        <c:axId val="274166984"/>
      </c:barChart>
      <c:catAx>
        <c:axId val="274166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smtId="4294967295">
                <a:effectLst/>
              </a:defRPr>
            </a:pPr>
            <a:endParaRPr lang="en-US"/>
          </a:p>
        </c:txPr>
        <c:crossAx val="274166984"/>
        <c:crosses val="autoZero"/>
        <c:auto val="0"/>
        <c:lblAlgn val="ctr"/>
        <c:lblOffset val="100"/>
        <c:noMultiLvlLbl val="0"/>
      </c:catAx>
      <c:valAx>
        <c:axId val="2741669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endParaRPr lang="en-US" sz="1100" b="0" smtId="4294967295">
                  <a:solidFill>
                    <a:prstClr val="black"/>
                  </a:solidFill>
                  <a:effectLst/>
                </a:endParaRPr>
              </a:p>
            </c:rich>
          </c:tx>
          <c:layout/>
          <c:overlay val="1"/>
        </c:title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000" smtId="4294967295">
                <a:effectLst/>
              </a:defRPr>
            </a:pPr>
            <a:endParaRPr lang="en-US"/>
          </a:p>
        </c:txPr>
        <c:crossAx val="2741665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 b="0" smtId="4294967295">
              <a:effectLst/>
            </a:defRPr>
          </a:pPr>
          <a:endParaRPr lang="en-US"/>
        </a:p>
      </c:txPr>
    </c:legend>
    <c:plotVisOnly val="1"/>
    <c:dispBlanksAs val="zero"/>
    <c:showDLblsOverMax val="1"/>
  </c:chart>
  <c:txPr>
    <a:bodyPr/>
    <a:lstStyle/>
    <a:p>
      <a:pPr>
        <a:defRPr sz="1800">
          <a:effectLst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01FC8CF9-24BD-4307-A42A-D41A90D9FB0C}" type="datetimeFigureOut">
              <a:rPr lang="en-US" smtClean="0">
                <a:effectLst/>
              </a:rPr>
              <a:t>12/10/2015</a:t>
            </a:fld>
            <a:endParaRPr lang="en-US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54454C40-AD3A-44F6-8690-4785D14A3FAC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227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effectLst/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effectLst/>
              </a:rPr>
              <a:t>Title</a:t>
            </a:r>
            <a:endParaRPr lang="en-IN">
              <a:effectLst/>
            </a:endParaRPr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379412" y="1746250"/>
            <a:ext cx="9142412" cy="261610"/>
          </a:xfrm>
          <a:solidFill>
            <a:srgbClr val="EAE9E6"/>
          </a:solidFill>
          <a:effectLst/>
        </p:spPr>
        <p:txBody>
          <a:bodyPr>
            <a:spAutoFit/>
          </a:bodyPr>
          <a:lstStyle>
            <a:lvl1pPr marL="0" indent="0" algn="l">
              <a:buNone/>
              <a:defRPr sz="11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None/>
              <a:defRPr>
                <a:effectLst/>
              </a:defRPr>
            </a:lvl2pPr>
            <a:lvl3pPr marL="457200" indent="0">
              <a:buNone/>
              <a:defRPr>
                <a:effectLst/>
              </a:defRPr>
            </a:lvl3pPr>
            <a:lvl4pPr marL="685800" indent="0">
              <a:buNone/>
              <a:defRPr>
                <a:effectLst/>
              </a:defRPr>
            </a:lvl4pPr>
            <a:lvl5pPr marL="914400" indent="0">
              <a:buNone/>
              <a:defRPr>
                <a:effectLst/>
              </a:defRPr>
            </a:lvl5pPr>
          </a:lstStyle>
          <a:p>
            <a:pPr lvl="0"/>
            <a:r>
              <a:rPr lang="en-US" smtClean="0">
                <a:effectLst/>
              </a:rPr>
              <a:t>Text</a:t>
            </a:r>
          </a:p>
        </p:txBody>
      </p:sp>
      <p:sp>
        <p:nvSpPr>
          <p:cNvPr id="7" name="Text Placeholder 3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379413" y="1253491"/>
            <a:ext cx="9142411" cy="283210"/>
          </a:xfrm>
          <a:solidFill>
            <a:schemeClr val="tx1"/>
          </a:solidFill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None/>
              <a:defRPr>
                <a:effectLst/>
              </a:defRPr>
            </a:lvl2pPr>
            <a:lvl3pPr marL="457200" indent="0">
              <a:buNone/>
              <a:defRPr>
                <a:effectLst/>
              </a:defRPr>
            </a:lvl3pPr>
            <a:lvl4pPr marL="685800" indent="0">
              <a:buNone/>
              <a:defRPr>
                <a:effectLst/>
              </a:defRPr>
            </a:lvl4pPr>
            <a:lvl5pPr marL="914400" indent="0">
              <a:buNone/>
              <a:defRPr>
                <a:effectLst/>
              </a:defRPr>
            </a:lvl5pPr>
          </a:lstStyle>
          <a:p>
            <a:pPr lvl="0"/>
            <a:r>
              <a:rPr lang="en-US" smtClean="0">
                <a:effectLst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609107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effectLst/>
        </p:spPr>
        <p:txBody>
          <a:bodyPr/>
          <a:lstStyle>
            <a:lvl1pPr>
              <a:defRPr sz="38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380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insightBee Disclaimer</a:t>
            </a:r>
            <a:endParaRPr lang="en-IN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241957"/>
            <a:ext cx="9142411" cy="923019"/>
          </a:xfrm>
          <a:effectLst/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IN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Although the information contained in this publication has been obtained from sources believed to be reliable, the author and </a:t>
            </a:r>
            <a:r>
              <a:rPr lang="en-IN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insightBee </a:t>
            </a:r>
            <a:r>
              <a:rPr lang="en-IN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disclaim all warranties as to the accuracy, completeness or adequacy of such information. </a:t>
            </a:r>
            <a:r>
              <a:rPr lang="en-IN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insightBee </a:t>
            </a:r>
            <a:r>
              <a:rPr lang="en-IN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shall have no liability for errors, omissions or inadequacies in the information contained herein or for interpretations thereof</a:t>
            </a:r>
            <a:r>
              <a:rPr lang="en-IN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20" y="1407161"/>
            <a:ext cx="8915400" cy="4525963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  <a:lvl2pPr>
              <a:defRPr>
                <a:solidFill>
                  <a:schemeClr val="tx2"/>
                </a:solidFill>
                <a:effectLst/>
              </a:defRPr>
            </a:lvl2pPr>
            <a:lvl3pPr>
              <a:defRPr>
                <a:solidFill>
                  <a:schemeClr val="tx2"/>
                </a:solidFill>
                <a:effectLst/>
              </a:defRPr>
            </a:lvl3pPr>
            <a:lvl4pPr>
              <a:defRPr>
                <a:solidFill>
                  <a:schemeClr val="tx2"/>
                </a:solidFill>
                <a:effectLst/>
              </a:defRPr>
            </a:lvl4pPr>
            <a:lvl5pPr>
              <a:defRPr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en-GB" smtClean="0">
                <a:effectLst/>
              </a:rPr>
              <a:t>Click to edit Master text styles</a:t>
            </a:r>
          </a:p>
          <a:p>
            <a:pPr lvl="1"/>
            <a:r>
              <a:rPr lang="en-GB" smtClean="0">
                <a:effectLst/>
              </a:rPr>
              <a:t>Second level</a:t>
            </a:r>
          </a:p>
          <a:p>
            <a:pPr lvl="2"/>
            <a:r>
              <a:rPr lang="en-GB" smtClean="0">
                <a:effectLst/>
              </a:rPr>
              <a:t>Third level</a:t>
            </a:r>
          </a:p>
          <a:p>
            <a:pPr lvl="3"/>
            <a:r>
              <a:rPr lang="en-GB" smtClean="0">
                <a:effectLst/>
              </a:rPr>
              <a:t>Fourth level</a:t>
            </a:r>
          </a:p>
          <a:p>
            <a:pPr lvl="4"/>
            <a:r>
              <a:rPr lang="en-GB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9504" y="245311"/>
            <a:ext cx="8684002" cy="783236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buNone/>
              <a:defRPr sz="3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mtClean="0">
                <a:effectLst/>
              </a:rPr>
              <a:t>Click to edit Master text styles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89143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20" y="1407161"/>
            <a:ext cx="8915400" cy="45259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>
                <a:solidFill>
                  <a:schemeClr val="tx2"/>
                </a:solidFill>
                <a:effectLst/>
              </a:defRPr>
            </a:lvl1pPr>
            <a:lvl2pPr>
              <a:defRPr sz="1400">
                <a:solidFill>
                  <a:schemeClr val="tx2"/>
                </a:solidFill>
                <a:effectLst/>
              </a:defRPr>
            </a:lvl2pPr>
            <a:lvl3pPr>
              <a:defRPr sz="1400">
                <a:solidFill>
                  <a:schemeClr val="tx2"/>
                </a:solidFill>
                <a:effectLst/>
              </a:defRPr>
            </a:lvl3pPr>
            <a:lvl4pPr>
              <a:defRPr sz="1400">
                <a:solidFill>
                  <a:schemeClr val="tx2"/>
                </a:solidFill>
                <a:effectLst/>
              </a:defRPr>
            </a:lvl4pPr>
            <a:lvl5pPr>
              <a:defRPr sz="1400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en-GB" smtClean="0">
                <a:effectLst/>
              </a:rPr>
              <a:t>Click to edit Master text styles</a:t>
            </a:r>
          </a:p>
          <a:p>
            <a:pPr lvl="1"/>
            <a:r>
              <a:rPr lang="en-GB" smtClean="0">
                <a:effectLst/>
              </a:rPr>
              <a:t>Second level</a:t>
            </a:r>
          </a:p>
          <a:p>
            <a:pPr lvl="2"/>
            <a:r>
              <a:rPr lang="en-GB" smtClean="0">
                <a:effectLst/>
              </a:rPr>
              <a:t>Third level</a:t>
            </a:r>
          </a:p>
          <a:p>
            <a:pPr lvl="3"/>
            <a:r>
              <a:rPr lang="en-GB" smtClean="0">
                <a:effectLst/>
              </a:rPr>
              <a:t>Fourth level</a:t>
            </a:r>
          </a:p>
          <a:p>
            <a:pPr lvl="4"/>
            <a:r>
              <a:rPr lang="en-GB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9504" y="245311"/>
            <a:ext cx="8684002" cy="783236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buNone/>
              <a:defRPr sz="3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smtClean="0">
                <a:effectLst/>
              </a:rPr>
              <a:t>Click to edit Master text styles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83611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Picture 14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6"/>
          <p:cNvSpPr>
            <a:spLocks noChangeArrowheads="1"/>
          </p:cNvSpPr>
          <p:nvPr/>
        </p:nvSpPr>
        <p:spPr>
          <a:xfrm>
            <a:off x="379413" y="1089141"/>
            <a:ext cx="9144000" cy="250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116788" tIns="58392" rIns="116788" bIns="58392" anchor="ctr"/>
          <a:lstStyle>
            <a:defPPr>
              <a:defRPr lang="de-DE">
                <a:effectLst/>
              </a:defRPr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effectLst/>
                <a:latin typeface="Arial"/>
                <a:ea typeface="Geneva" charset="0"/>
                <a:cs typeface="Geneva" charset="0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effectLst/>
                <a:latin typeface="Arial"/>
                <a:ea typeface="Geneva" charset="0"/>
                <a:cs typeface="Geneva" charset="0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effectLst/>
                <a:latin typeface="Arial"/>
                <a:ea typeface="Geneva" charset="0"/>
                <a:cs typeface="Geneva" charset="0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effectLst/>
                <a:latin typeface="Arial"/>
                <a:ea typeface="Geneva" charset="0"/>
                <a:cs typeface="Geneva" charset="0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effectLst/>
                <a:latin typeface="Arial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sz="2100" kern="1200">
                <a:solidFill>
                  <a:schemeClr val="tx1"/>
                </a:solidFill>
                <a:effectLst/>
                <a:latin typeface="Arial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sz="2100" kern="1200">
                <a:solidFill>
                  <a:schemeClr val="tx1"/>
                </a:solidFill>
                <a:effectLst/>
                <a:latin typeface="Arial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sz="2100" kern="1200">
                <a:solidFill>
                  <a:schemeClr val="tx1"/>
                </a:solidFill>
                <a:effectLst/>
                <a:latin typeface="Arial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sz="2100" kern="1200">
                <a:solidFill>
                  <a:schemeClr val="tx1"/>
                </a:solidFill>
                <a:effectLst/>
                <a:latin typeface="Arial"/>
                <a:ea typeface="Geneva" charset="0"/>
                <a:cs typeface="Geneva" charset="0"/>
              </a:defRPr>
            </a:lvl9pPr>
          </a:lstStyle>
          <a:p>
            <a:pPr algn="ctr" defTabSz="581310">
              <a:defRPr>
                <a:effectLst/>
              </a:defRPr>
            </a:pPr>
            <a:endParaRPr lang="en-US">
              <a:solidFill>
                <a:srgbClr val="FFFFFF"/>
              </a:solidFill>
              <a:effectLst/>
              <a:latin typeface="Verdana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Textfeld 5"/>
          <p:cNvSpPr txBox="1">
            <a:spLocks noChangeArrowheads="1"/>
          </p:cNvSpPr>
          <p:nvPr/>
        </p:nvSpPr>
        <p:spPr>
          <a:xfrm>
            <a:off x="8661881" y="6391957"/>
            <a:ext cx="830027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 anchorCtr="0">
            <a:spAutoFit/>
          </a:bodyPr>
          <a:lstStyle>
            <a:lvl1pPr defTabSz="1039813">
              <a:defRPr sz="1400">
                <a:solidFill>
                  <a:schemeClr val="tx1"/>
                </a:solidFill>
                <a:effectLst/>
                <a:latin typeface="Arial"/>
                <a:ea typeface="ＭＳ Ｐゴシック"/>
                <a:cs typeface="Arial"/>
              </a:defRPr>
            </a:lvl1pPr>
            <a:lvl2pPr marL="742950" indent="-285750" defTabSz="1039813">
              <a:defRPr sz="14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2pPr>
            <a:lvl3pPr marL="1143000" indent="-228600" defTabSz="1039813">
              <a:defRPr sz="14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3pPr>
            <a:lvl4pPr marL="1600200" indent="-228600" defTabSz="1039813">
              <a:defRPr sz="14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4pPr>
            <a:lvl5pPr marL="2057400" indent="-228600" defTabSz="1039813">
              <a:defRPr sz="14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9pPr>
          </a:lstStyle>
          <a:p>
            <a:pPr algn="r"/>
            <a:r>
              <a:rPr lang="en-US" sz="1100" b="1">
                <a:solidFill>
                  <a:srgbClr val="4E514B"/>
                </a:solidFill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p. </a:t>
            </a:r>
            <a:fld id="{2347873B-F384-0D46-B14C-BD4CCBD08B0F}" type="slidenum">
              <a:rPr lang="en-US" sz="1100" b="1">
                <a:solidFill>
                  <a:srgbClr val="4E514B"/>
                </a:solidFill>
                <a:effectLst/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en-US" sz="1100" b="1">
              <a:solidFill>
                <a:srgbClr val="4E514B"/>
              </a:solidFill>
              <a:effectLst/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79413" y="254318"/>
            <a:ext cx="9142412" cy="7318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IN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3" y="1282700"/>
            <a:ext cx="9144000" cy="470535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I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71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22" r:id="rId2"/>
    <p:sldLayoutId id="2147483818" r:id="rId3"/>
    <p:sldLayoutId id="2147483823" r:id="rId4"/>
  </p:sldLayoutIdLst>
  <p:transition/>
  <p:timing>
    <p:tnLst>
      <p:par>
        <p:cTn id="1" dur="indefinite" restart="never" nodeType="tmRoot"/>
      </p:par>
    </p:tnLst>
  </p:timing>
  <p:txStyles>
    <p:titleStyle>
      <a:lvl1pPr algn="l" defTabSz="536433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536433" rtl="0" eaLnBrk="1" latinLnBrk="0" hangingPunct="1">
        <a:spcBef>
          <a:spcPts val="600"/>
        </a:spcBef>
        <a:buSzPct val="125000"/>
        <a:buFont typeface="Arial"/>
        <a:buChar char="•"/>
        <a:defRPr sz="11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536433" rtl="0" eaLnBrk="1" latinLnBrk="0" hangingPunct="1">
        <a:spcBef>
          <a:spcPts val="600"/>
        </a:spcBef>
        <a:buFont typeface="Arial"/>
        <a:buChar char="–"/>
        <a:defRPr sz="11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536433" rtl="0" eaLnBrk="1" latinLnBrk="0" hangingPunct="1">
        <a:spcBef>
          <a:spcPts val="600"/>
        </a:spcBef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536433" rtl="0" eaLnBrk="1" latinLnBrk="0" hangingPunct="1">
        <a:spcBef>
          <a:spcPts val="600"/>
        </a:spcBef>
        <a:buSzPct val="75000"/>
        <a:buFont typeface="Courier New" panose="02070309020205020404" pitchFamily="49" charset="0"/>
        <a:buChar char="o"/>
        <a:defRPr sz="11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536433" rtl="0" eaLnBrk="1" latinLnBrk="0" hangingPunct="1">
        <a:spcBef>
          <a:spcPts val="600"/>
        </a:spcBef>
        <a:buFont typeface="Arial"/>
        <a:buChar char="»"/>
        <a:defRPr sz="11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536433" rtl="0" eaLnBrk="1" latinLnBrk="0" hangingPunct="1"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Series Table</a:t>
            </a:r>
          </a:p>
        </p:txBody>
      </p:sp>
      <p:sp>
        <p:nvSpPr>
          <p:cNvPr id="5" name="Text Placeholder 3"/>
          <p:cNvSpPr txBox="1"/>
          <p:nvPr/>
        </p:nvSpPr>
        <p:spPr>
          <a:xfrm>
            <a:off x="379413" y="1380491"/>
            <a:ext cx="9153144" cy="274594"/>
          </a:xfrm>
          <a:prstGeom prst="rect">
            <a:avLst/>
          </a:prstGeom>
          <a:solidFill>
            <a:srgbClr val="000000"/>
          </a:solidFill>
          <a:effectLst/>
        </p:spPr>
        <p:txBody>
          <a:bodyPr vert="horz" lIns="91440" tIns="45720" rIns="91440" bIns="45720">
            <a:spAutoFit/>
          </a:bodyPr>
          <a:lstStyle>
            <a:lvl1pPr marL="0" marR="0" indent="0" algn="ctr" defTabSz="53643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25000"/>
              <a:buFont typeface="Arial"/>
              <a:buNone/>
              <a:defRPr kumimoji="0" sz="1200" b="1" i="0" u="none" strike="noStrike" kern="1200" cap="none" spc="0" normalizeH="0" baseline="0" noProof="0" smtId="4294967295"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/>
              </a:defRPr>
            </a:lvl1pPr>
            <a:lvl2pPr marL="228600" marR="0" indent="0" algn="l" defTabSz="53643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/>
              <a:buNone/>
              <a:defRPr kumimoji="0" sz="1100" b="0" i="0" u="none" strike="noStrike" kern="1200" cap="none" spc="0" normalizeH="0" baseline="0" noProof="0" smtId="4294967295"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/>
              </a:defRPr>
            </a:lvl2pPr>
            <a:lvl3pPr marL="457200" marR="0" indent="0" algn="l" defTabSz="53643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kumimoji="0" sz="1100" b="0" i="0" u="none" strike="noStrike" kern="1200" cap="none" spc="0" normalizeH="0" baseline="0" noProof="0" smtId="4294967295"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/>
              </a:defRPr>
            </a:lvl3pPr>
            <a:lvl4pPr marL="685800" marR="0" indent="0" algn="l" defTabSz="53643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 typeface="Courier New" panose="02070309020205020404" pitchFamily="49" charset="0"/>
              <a:buNone/>
              <a:defRPr kumimoji="0" sz="1100" b="0" i="0" u="none" strike="noStrike" kern="1200" cap="none" spc="0" normalizeH="0" baseline="0" noProof="0" smtId="4294967295"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/>
              </a:defRPr>
            </a:lvl4pPr>
            <a:lvl5pPr marL="914400" marR="0" indent="0" algn="l" defTabSz="53643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/>
              <a:buNone/>
              <a:defRPr kumimoji="0" sz="1100" b="0" i="0" u="none" strike="noStrike" kern="1200" cap="none" spc="0" normalizeH="0" baseline="0" noProof="0" smtId="4294967295"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/>
              </a:defRPr>
            </a:lvl5pPr>
            <a:lvl6pPr marL="2950380" marR="0" indent="-268216" algn="l" defTabSz="5364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kumimoji="0" sz="2300" b="0" i="0" u="none" strike="noStrike" kern="1200" cap="none" spc="0" normalizeH="0" baseline="0" noProof="0" smtId="4294967295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defRPr>
            </a:lvl6pPr>
            <a:lvl7pPr marL="3486813" marR="0" indent="-268216" algn="l" defTabSz="5364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kumimoji="0" sz="2300" b="0" i="0" u="none" strike="noStrike" kern="1200" cap="none" spc="0" normalizeH="0" baseline="0" noProof="0" smtId="4294967295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defRPr>
            </a:lvl7pPr>
            <a:lvl8pPr marL="4023246" marR="0" indent="-268216" algn="l" defTabSz="5364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kumimoji="0" sz="2300" b="0" i="0" u="none" strike="noStrike" kern="1200" cap="none" spc="0" normalizeH="0" baseline="0" noProof="0" smtId="4294967295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defRPr>
            </a:lvl8pPr>
            <a:lvl9pPr marL="4559678" marR="0" indent="-268216" algn="l" defTabSz="5364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kumimoji="0" sz="2300" b="0" i="0" u="none" strike="noStrike" kern="1200" cap="none" spc="0" normalizeH="0" baseline="0" noProof="0" smtId="4294967295"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defRPr>
            </a:lvl9pPr>
          </a:lstStyle>
          <a:p>
            <a:pPr lvl="0"/>
            <a:r>
              <a:rPr lang="en-US" smtClean="0">
                <a:effectLst/>
              </a:rPr>
              <a:t>Table</a:t>
            </a:r>
          </a:p>
        </p:txBody>
      </p:sp>
      <p:graphicFrame>
        <p:nvGraphicFramePr>
          <p:cNvPr id="6" name="ChartObject"/>
          <p:cNvGraphicFramePr/>
          <p:nvPr/>
        </p:nvGraphicFramePr>
        <p:xfrm>
          <a:off x="379413" y="1655085"/>
          <a:ext cx="9144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08"/>
  <p:tag name="AS_OS" val="Microsoft Windows NT 6.1.7601 Service Pack 1"/>
  <p:tag name="AS_RELEASE_DATE" val="2015.05.12"/>
  <p:tag name="AS_TITLE" val="Aspose.Slides for .NET 4.0"/>
  <p:tag name="AS_VERSION" val="15.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sightBeePP1">
  <a:themeElements>
    <a:clrScheme name="insight Bee">
      <a:dk1>
        <a:srgbClr val="1B1A16"/>
      </a:dk1>
      <a:lt1>
        <a:srgbClr val="FFFFFE"/>
      </a:lt1>
      <a:dk2>
        <a:srgbClr val="4E514B"/>
      </a:dk2>
      <a:lt2>
        <a:srgbClr val="EEEEE4"/>
      </a:lt2>
      <a:accent1>
        <a:srgbClr val="F8C246"/>
      </a:accent1>
      <a:accent2>
        <a:srgbClr val="161612"/>
      </a:accent2>
      <a:accent3>
        <a:srgbClr val="3F74AD"/>
      </a:accent3>
      <a:accent4>
        <a:srgbClr val="C24836"/>
      </a:accent4>
      <a:accent5>
        <a:srgbClr val="FFEFB8"/>
      </a:accent5>
      <a:accent6>
        <a:srgbClr val="E9AE53"/>
      </a:accent6>
      <a:hlink>
        <a:srgbClr val="3F74AD"/>
      </a:hlink>
      <a:folHlink>
        <a:srgbClr val="0895C6"/>
      </a:folHlink>
    </a:clrScheme>
    <a:fontScheme name="Breeze">
      <a:majorFont>
        <a:latin typeface="News Gothic MT"/>
        <a:ea typeface="Arial"/>
        <a:cs typeface="Arial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Arial"/>
        <a:cs typeface="Arial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620" tIns="7620" rIns="7620" bIns="7620" spcCol="1270" anchor="ctr"/>
      <a:lstStyle>
        <a:defPPr algn="ctr" defTabSz="533400">
          <a:spcBef>
            <a:spcPts val="200"/>
          </a:spcBef>
          <a:defRPr sz="1200">
            <a:solidFill>
              <a:schemeClr val="tx1"/>
            </a:solidFill>
            <a:latin typeface="+mj-lt"/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>
          <a:headEnd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 bwMode="auto">
        <a:solidFill>
          <a:schemeClr val="accent1"/>
        </a:solidFill>
        <a:ln>
          <a:noFill/>
        </a:ln>
      </a:spPr>
      <a:bodyPr lIns="7620" tIns="7620" rIns="7620" bIns="7620" spcCol="1270" anchor="ctr"/>
      <a:lstStyle>
        <a:defPPr>
          <a:lnSpc>
            <a:spcPct val="100000"/>
          </a:lnSpc>
          <a:spcBef>
            <a:spcPts val="200"/>
          </a:spcBef>
          <a:spcAft>
            <a:spcPts val="0"/>
          </a:spcAft>
          <a:defRPr b="0" dirty="0">
            <a:solidFill>
              <a:schemeClr val="tx1"/>
            </a:solidFill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InsightBeePP.thmx</Template>
  <TotalTime>6959</TotalTime>
  <Words>23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Calibri</vt:lpstr>
      <vt:lpstr>Courier New</vt:lpstr>
      <vt:lpstr>News Gothic MT</vt:lpstr>
      <vt:lpstr>Verdana</vt:lpstr>
      <vt:lpstr>Wingdings</vt:lpstr>
      <vt:lpstr>InsightBeePP1</vt:lpstr>
      <vt:lpstr>think-cell Slide</vt:lpstr>
      <vt:lpstr>Series Table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insightBee</dc:creator>
  <cp:lastModifiedBy>Pradeep Kumar Verma</cp:lastModifiedBy>
  <cp:revision>364</cp:revision>
  <dcterms:created xsi:type="dcterms:W3CDTF">2014-08-14T14:28:47Z</dcterms:created>
  <dcterms:modified xsi:type="dcterms:W3CDTF">2015-12-10T09:12:35Z</dcterms:modified>
</cp:coreProperties>
</file>