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2.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oleObject" Target="file:///C:\work\aspose\Aspose.Slides-for-Python-via-.NET\examples\data\charts_external_workbook.xlsx" TargetMode="External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val>
            <c:numRef>
              <c:f>Sheet1!$A$2:$A$5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  <c:pieChart>
        <c:varyColors val="0"/>
        <c:ser>
          <c:idx val="1"/>
          <c:order val="1"/>
          <c:val>
            <c:numRef>
              <c:f>Sheet1!$B$2:$B$5</c:f>
              <c:numCache>
                <c:ptCount val="4"/>
                <c:pt idx="0">
                  <c:v>100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>
    <c:autoUpdate val="0"/>
  </c:externalData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E967BCF-EF92-4820-8CE3-A6577657B8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A250309-0703-4C2E-A6C4-685CC6B9699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FB67F87-D46C-4CBE-9F09-8CC47E712F7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0E0AED8-D595-4F3E-9226-2B770B0C0E0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E3F04B3-949E-4404-96C3-AD613ED989B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2ED84809-FB9C-4806-AB01-8E3418B0B709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5CA7B67E-CEC0-4B87-B526-55C65941B4B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8BE4B25F-3F88-4F37-9F1F-559D5808847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1D24FC67-2583-4EA0-B867-A256E485884D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7737654-FA38-4AB3-868F-8102BBC118A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A0EF7CF9-4E09-4A4E-B128-D38E4D201AB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Standard 2.0 22.2.</a:t>
            </a:r>
          </a:p>
          <a:p>
            <a:pPr algn="ctr"/>
            <a:r>
              <a:t>Copyright 2004-2022Aspose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22"/>
  <p:tag name="AS_OS" val="Microsoft Windows NT 10.0.19044.0"/>
  <p:tag name="AS_RELEASE_DATE" val="2022.02.14"/>
  <p:tag name="AS_TITLE" val="Aspose.Slides for .NET Standard 2.0"/>
  <p:tag name="AS_VERSION" val="22.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22.0200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2022-03-30T11:39:19.590</cp:lastPrinted>
  <dcterms:created xsi:type="dcterms:W3CDTF">2022-03-30T08:39:19Z</dcterms:created>
  <dcterms:modified xsi:type="dcterms:W3CDTF">2022-03-30T08:39:20Z</dcterms:modified>
</cp:coreProperties>
</file>