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4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oleObject" Target="D:\Aspose.Slides\Aspose.Slides-for-.NET-master\Examples\Data\Charts\externalWorkbook.xlsx" TargetMode="External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7.6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</c:v>
                </c:pt>
                <c:pt idx="1">
                  <c:v>C</c:v>
                </c:pt>
                <c:pt idx="2">
                  <c:v>D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6.5</c:v>
                </c:pt>
                <c:pt idx="1">
                  <c:v>3.5</c:v>
                </c:pt>
                <c:pt idx="2">
                  <c:v>4.8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/>
      </c:pieChart>
    </c:plotArea>
    <c:legend>
      <c:legendPos/>
      <c:overlay val="0"/>
    </c:legend>
    <c:plotVisOnly val="1"/>
    <c:dispBlanksAs/>
    <c:showDLblsOverMax val="1"/>
  </c:chart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579B4F-F2CF-4113-92AB-DCF534E494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A005CF-9A6D-4E0D-8915-38D4C8E16C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030CF6-F884-41E6-83B4-09751901CB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1DA07C-3A99-4A62-8432-2FCA6B192B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89E590-1B74-4706-B406-81F952C9CA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AF932E6-A81C-46F0-B533-CC4F425D36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1F9BEF9-91D2-484F-B623-A8C6255673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2150730-CC43-4E3C-8204-568EBC143B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8524224-24C9-4E70-AF86-05B83747F1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A235BB-17F1-4BA3-95EE-50C7C47E04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3FD3F87-4DA1-48D6-A960-56663EFE72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5080000" cy="762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4.15"/>
  <p:tag name="AS_TITLE" val="Aspose.Slides for .NET 4.0 Client Profile"/>
  <p:tag name="AS_VERSION" val="19.4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2019-05-08T01:34:13.086</cp:lastPrinted>
  <dcterms:created xsi:type="dcterms:W3CDTF">2019-05-07T20:34:13Z</dcterms:created>
  <dcterms:modified xsi:type="dcterms:W3CDTF">2019-05-07T20:34:13Z</dcterms:modified>
</cp:coreProperties>
</file>