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B7B07-4C1B-409C-A58F-9D8054E81685}" type="datetimeFigureOut">
              <a:rPr lang="en-US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AC726-ED35-43E8-84CD-7B369DC1CC5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27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7AC726-ED35-43E8-84CD-7B369DC1CC57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76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t_1LYZ102RA" TargetMode="Externa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4152" y="-812360"/>
            <a:ext cx="9144000" cy="2387600"/>
          </a:xfrm>
        </p:spPr>
        <p:txBody>
          <a:bodyPr/>
          <a:lstStyle/>
          <a:p>
            <a:r>
              <a:rPr lang="en-US" dirty="0"/>
              <a:t>Media Files</a:t>
            </a:r>
          </a:p>
        </p:txBody>
      </p:sp>
      <p:pic>
        <p:nvPicPr>
          <p:cNvPr id="4" name="Picture 3"/>
          <p:cNvPicPr/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810000" y="2143125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Широкоэкранный</PresentationFormat>
  <Paragraphs>2</Paragraphs>
  <Slides>1</Slides>
  <Notes>1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Media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Stas Miroshnichenko</cp:lastModifiedBy>
  <cp:revision>4</cp:revision>
  <dcterms:created xsi:type="dcterms:W3CDTF">2013-07-15T20:26:40Z</dcterms:created>
  <dcterms:modified xsi:type="dcterms:W3CDTF">2022-04-01T11:31:37Z</dcterms:modified>
</cp:coreProperties>
</file>