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919EC-C7CC-4155-AD2B-6B9399326EA8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B1116-4FDC-4DBC-BA65-C96DF722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46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Note 1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B1116-4FDC-4DBC-BA65-C96DF7225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2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0DD-AAAD-455E-B575-127F3964BCD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681E-1F19-4620-A2AB-FE4C4B32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0DD-AAAD-455E-B575-127F3964BCD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681E-1F19-4620-A2AB-FE4C4B32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7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0DD-AAAD-455E-B575-127F3964BCD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681E-1F19-4620-A2AB-FE4C4B32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2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0DD-AAAD-455E-B575-127F3964BCD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681E-1F19-4620-A2AB-FE4C4B32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0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0DD-AAAD-455E-B575-127F3964BCD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681E-1F19-4620-A2AB-FE4C4B32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0DD-AAAD-455E-B575-127F3964BCD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681E-1F19-4620-A2AB-FE4C4B32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9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0DD-AAAD-455E-B575-127F3964BCD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681E-1F19-4620-A2AB-FE4C4B32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0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0DD-AAAD-455E-B575-127F3964BCD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681E-1F19-4620-A2AB-FE4C4B32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0DD-AAAD-455E-B575-127F3964BCD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681E-1F19-4620-A2AB-FE4C4B32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2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0DD-AAAD-455E-B575-127F3964BCD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681E-1F19-4620-A2AB-FE4C4B32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0DD-AAAD-455E-B575-127F3964BCD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681E-1F19-4620-A2AB-FE4C4B32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7E0DD-AAAD-455E-B575-127F3964BCD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6681E-1F19-4620-A2AB-FE4C4B32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0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3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Slide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Jawad Ahmed</dc:creator>
  <cp:lastModifiedBy>Jawad Ahmed</cp:lastModifiedBy>
  <cp:revision>2</cp:revision>
  <dcterms:created xsi:type="dcterms:W3CDTF">2016-05-28T12:50:57Z</dcterms:created>
  <dcterms:modified xsi:type="dcterms:W3CDTF">2016-05-28T12:51:12Z</dcterms:modified>
</cp:coreProperties>
</file>