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"/>
  </p:notesMasterIdLst>
  <p:sldIdLst>
    <p:sldId id="283" r:id="rId2"/>
  </p:sldIdLst>
  <p:sldSz cx="9144000" cy="5143500" type="screen16x9"/>
  <p:notesSz cx="6858000" cy="9144000"/>
  <p:embeddedFontLst>
    <p:embeddedFont>
      <p:font typeface="Muli Black" panose="020B0604020202020204" charset="0"/>
      <p:bold r:id="rId4"/>
      <p:boldItalic r:id="rId5"/>
    </p:embeddedFont>
    <p:embeddedFont>
      <p:font typeface="Muli Light" panose="020B0604020202020204" charset="0"/>
      <p:regular r:id="rId6"/>
      <p:bold r:id="rId7"/>
      <p:italic r:id="rId8"/>
      <p:boldItalic r:id="rId9"/>
    </p:embeddedFont>
    <p:embeddedFont>
      <p:font typeface="Roboto Slab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2A2EA39-1CC7-4C72-8B4B-694C7F75834C}">
  <a:tblStyle styleId="{12A2EA39-1CC7-4C72-8B4B-694C7F7583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72" y="-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12201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Shape 201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Shape 20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28774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86326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3" name="Shape 623"/>
          <p:cNvSpPr/>
          <p:nvPr/>
        </p:nvSpPr>
        <p:spPr>
          <a:xfrm rot="10800000">
            <a:off x="716253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4" name="Shape 624"/>
          <p:cNvSpPr/>
          <p:nvPr/>
        </p:nvSpPr>
        <p:spPr>
          <a:xfrm rot="10800000">
            <a:off x="888907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/>
          <p:nvPr/>
        </p:nvSpPr>
        <p:spPr>
          <a:xfrm rot="10800000">
            <a:off x="888907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6" name="Shape 626"/>
          <p:cNvSpPr/>
          <p:nvPr/>
        </p:nvSpPr>
        <p:spPr>
          <a:xfrm rot="10800000">
            <a:off x="601933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172653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0" y="4591986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2869735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1" name="Shape 631"/>
          <p:cNvSpPr/>
          <p:nvPr/>
        </p:nvSpPr>
        <p:spPr>
          <a:xfrm rot="10800000" flipH="1">
            <a:off x="4876124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/>
          <p:nvPr/>
        </p:nvSpPr>
        <p:spPr>
          <a:xfrm rot="10800000" flipH="1">
            <a:off x="545164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3" name="Shape 633"/>
          <p:cNvSpPr/>
          <p:nvPr/>
        </p:nvSpPr>
        <p:spPr>
          <a:xfrm rot="10800000" flipH="1">
            <a:off x="8889070" y="34428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4" name="Shape 634"/>
          <p:cNvSpPr/>
          <p:nvPr/>
        </p:nvSpPr>
        <p:spPr>
          <a:xfrm rot="10800000" flipH="1">
            <a:off x="888907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5" name="Shape 635"/>
          <p:cNvSpPr/>
          <p:nvPr/>
        </p:nvSpPr>
        <p:spPr>
          <a:xfrm rot="10800000">
            <a:off x="8601321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6" name="Shape 636"/>
          <p:cNvSpPr/>
          <p:nvPr/>
        </p:nvSpPr>
        <p:spPr>
          <a:xfrm rot="10800000">
            <a:off x="888907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7" name="Shape 637"/>
          <p:cNvSpPr/>
          <p:nvPr/>
        </p:nvSpPr>
        <p:spPr>
          <a:xfrm rot="10800000">
            <a:off x="7450294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287749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0" y="373012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1438775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1" name="Shape 641"/>
          <p:cNvSpPr/>
          <p:nvPr/>
        </p:nvSpPr>
        <p:spPr>
          <a:xfrm rot="10800000" flipH="1">
            <a:off x="602715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2" name="Shape 642"/>
          <p:cNvSpPr/>
          <p:nvPr/>
        </p:nvSpPr>
        <p:spPr>
          <a:xfrm rot="10800000" flipH="1">
            <a:off x="745811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3" name="Shape 643"/>
          <p:cNvSpPr/>
          <p:nvPr/>
        </p:nvSpPr>
        <p:spPr>
          <a:xfrm rot="10800000" flipH="1">
            <a:off x="8889070" y="4017412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0" y="17191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172653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401294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/>
          <p:nvPr/>
        </p:nvSpPr>
        <p:spPr>
          <a:xfrm rot="10800000">
            <a:off x="8889070" y="229374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10800000">
            <a:off x="8889070" y="57002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 rot="10800000">
            <a:off x="8313559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10800000">
            <a:off x="6874784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 rot="10800000">
            <a:off x="5159977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0" y="258097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575510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201428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3729092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/>
          <p:nvPr/>
        </p:nvSpPr>
        <p:spPr>
          <a:xfrm rot="10800000" flipH="1">
            <a:off x="458837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/>
          <p:nvPr/>
        </p:nvSpPr>
        <p:spPr>
          <a:xfrm rot="10800000" flipH="1">
            <a:off x="631490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 rot="10800000" flipH="1">
            <a:off x="888907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1" name="Shape 661"/>
          <p:cNvSpPr/>
          <p:nvPr/>
        </p:nvSpPr>
        <p:spPr>
          <a:xfrm rot="10800000" flipH="1">
            <a:off x="860131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3729092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0" y="2293749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57551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115102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258198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315749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8" name="Shape 668"/>
          <p:cNvSpPr/>
          <p:nvPr/>
        </p:nvSpPr>
        <p:spPr>
          <a:xfrm rot="10800000">
            <a:off x="888907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9" name="Shape 669"/>
          <p:cNvSpPr/>
          <p:nvPr/>
        </p:nvSpPr>
        <p:spPr>
          <a:xfrm rot="10800000">
            <a:off x="7738049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/>
          <p:nvPr/>
        </p:nvSpPr>
        <p:spPr>
          <a:xfrm rot="10800000">
            <a:off x="659484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1" name="Shape 671"/>
          <p:cNvSpPr/>
          <p:nvPr/>
        </p:nvSpPr>
        <p:spPr>
          <a:xfrm rot="10800000">
            <a:off x="458837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115102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229422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43006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/>
          <p:nvPr/>
        </p:nvSpPr>
        <p:spPr>
          <a:xfrm rot="10800000" flipH="1">
            <a:off x="8317467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7" name="Shape 677"/>
          <p:cNvSpPr/>
          <p:nvPr/>
        </p:nvSpPr>
        <p:spPr>
          <a:xfrm rot="10800000" flipH="1">
            <a:off x="516388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/>
          <p:nvPr/>
        </p:nvSpPr>
        <p:spPr>
          <a:xfrm rot="10800000" flipH="1">
            <a:off x="57393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9" name="Shape 679"/>
          <p:cNvSpPr/>
          <p:nvPr/>
        </p:nvSpPr>
        <p:spPr>
          <a:xfrm rot="10800000" flipH="1">
            <a:off x="717035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/>
          <p:nvPr/>
        </p:nvSpPr>
        <p:spPr>
          <a:xfrm rot="10800000" flipH="1">
            <a:off x="774586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1" name="Shape 681"/>
          <p:cNvSpPr/>
          <p:nvPr/>
        </p:nvSpPr>
        <p:spPr>
          <a:xfrm rot="10800000" flipH="1">
            <a:off x="8889070" y="4591986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2" name="Shape 682"/>
          <p:cNvSpPr/>
          <p:nvPr/>
        </p:nvSpPr>
        <p:spPr>
          <a:xfrm rot="10800000" flipH="1">
            <a:off x="8889070" y="2580975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201428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430069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7" name="Shape 687"/>
          <p:cNvSpPr/>
          <p:nvPr/>
        </p:nvSpPr>
        <p:spPr>
          <a:xfrm rot="10800000">
            <a:off x="888907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8" name="Shape 688"/>
          <p:cNvSpPr/>
          <p:nvPr/>
        </p:nvSpPr>
        <p:spPr>
          <a:xfrm rot="10800000">
            <a:off x="888907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9" name="Shape 689"/>
          <p:cNvSpPr/>
          <p:nvPr/>
        </p:nvSpPr>
        <p:spPr>
          <a:xfrm rot="10800000">
            <a:off x="6307090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0" name="Shape 690"/>
          <p:cNvSpPr/>
          <p:nvPr/>
        </p:nvSpPr>
        <p:spPr>
          <a:xfrm rot="10800000">
            <a:off x="5447732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0" y="344283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0" y="40174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258198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3441337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5" name="Shape 695"/>
          <p:cNvSpPr/>
          <p:nvPr/>
        </p:nvSpPr>
        <p:spPr>
          <a:xfrm rot="10800000" flipH="1">
            <a:off x="660266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/>
          <p:nvPr/>
        </p:nvSpPr>
        <p:spPr>
          <a:xfrm rot="10800000" flipH="1">
            <a:off x="888907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7" name="Shape 697"/>
          <p:cNvSpPr/>
          <p:nvPr/>
        </p:nvSpPr>
        <p:spPr>
          <a:xfrm rot="10800000" flipH="1">
            <a:off x="8889070" y="3155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0" y="570025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3441337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2294225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1" name="Shape 701"/>
          <p:cNvSpPr/>
          <p:nvPr/>
        </p:nvSpPr>
        <p:spPr>
          <a:xfrm rot="10800000">
            <a:off x="487613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/>
          <p:nvPr/>
        </p:nvSpPr>
        <p:spPr>
          <a:xfrm rot="10800000">
            <a:off x="8889070" y="17191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3" name="Shape 703"/>
          <p:cNvSpPr/>
          <p:nvPr/>
        </p:nvSpPr>
        <p:spPr>
          <a:xfrm rot="10800000">
            <a:off x="8025804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4" name="Shape 704"/>
          <p:cNvSpPr/>
          <p:nvPr/>
        </p:nvSpPr>
        <p:spPr>
          <a:xfrm rot="10800000">
            <a:off x="573158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401294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0" y="3155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863265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315749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9" name="Shape 709"/>
          <p:cNvSpPr/>
          <p:nvPr/>
        </p:nvSpPr>
        <p:spPr>
          <a:xfrm rot="10800000" flipH="1">
            <a:off x="8029712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/>
          <p:nvPr/>
        </p:nvSpPr>
        <p:spPr>
          <a:xfrm rot="10800000" flipH="1">
            <a:off x="8889070" y="373012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1" name="Shape 711"/>
          <p:cNvSpPr/>
          <p:nvPr/>
        </p:nvSpPr>
        <p:spPr>
          <a:xfrm rot="10800000" flipH="1">
            <a:off x="688260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2" name="Shape 712"/>
          <p:cNvSpPr txBox="1">
            <a:spLocks noGrp="1"/>
          </p:cNvSpPr>
          <p:nvPr>
            <p:ph type="sldNum" idx="12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713" name="Shape 713"/>
          <p:cNvSpPr/>
          <p:nvPr/>
        </p:nvSpPr>
        <p:spPr>
          <a:xfrm>
            <a:off x="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143877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286973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 mosaic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718" name="Shape 71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Shape 719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Shape 745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Shape 770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4" name="Shape 79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Shape 79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0" name="Shape 82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Shape 821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4" name="Shape 84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Shape 84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 mosaic small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870" name="Shape 870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Shape 871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Shape 872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3" name="Shape 873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4" name="Shape 87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5" name="Shape 875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6" name="Shape 876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7" name="Shape 877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8" name="Shape 878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9" name="Shape 879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0" name="Shape 880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1" name="Shape 881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2" name="Shape 882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3" name="Shape 883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4" name="Shape 88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5" name="Shape 885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6" name="Shape 886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7" name="Shape 887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8" name="Shape 888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9" name="Shape 889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0" name="Shape 890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1" name="Shape 891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2" name="Shape 892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3" name="Shape 893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4" name="Shape 89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5" name="Shape 895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6" name="Shape 896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97" name="Shape 897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Shape 898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9" name="Shape 899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0" name="Shape 900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1" name="Shape 901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2" name="Shape 902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3" name="Shape 903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4" name="Shape 90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5" name="Shape 905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6" name="Shape 906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7" name="Shape 907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8" name="Shape 908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9" name="Shape 909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0" name="Shape 910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1" name="Shape 911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2" name="Shape 912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3" name="Shape 913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4" name="Shape 9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5" name="Shape 915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6" name="Shape 916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7" name="Shape 917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8" name="Shape 918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9" name="Shape 919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0" name="Shape 920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1" name="Shape 921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2" name="Shape 922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23" name="Shape 923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Shape 92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5" name="Shape 925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6" name="Shape 926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7" name="Shape 927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8" name="Shape 928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9" name="Shape 929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0" name="Shape 930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1" name="Shape 931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2" name="Shape 932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3" name="Shape 933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4" name="Shape 93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5" name="Shape 935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6" name="Shape 936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7" name="Shape 937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8" name="Shape 938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9" name="Shape 939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0" name="Shape 940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1" name="Shape 941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2" name="Shape 942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3" name="Shape 943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4" name="Shape 94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5" name="Shape 945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6" name="Shape 946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7" name="Shape 947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8" name="Shape 948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49" name="Shape 949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Shape 950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1" name="Shape 951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2" name="Shape 952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3" name="Shape 953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4" name="Shape 95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5" name="Shape 955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6" name="Shape 956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7" name="Shape 957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8" name="Shape 958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9" name="Shape 959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0" name="Shape 960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1" name="Shape 961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2" name="Shape 962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3" name="Shape 963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4" name="Shape 96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5" name="Shape 965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6" name="Shape 966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7" name="Shape 967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8" name="Shape 968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9" name="Shape 969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0" name="Shape 970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1" name="Shape 971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2" name="Shape 972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3" name="Shape 973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4" name="Shape 97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975" name="Shape 975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Shape 976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Shape 977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8" name="Shape 978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9" name="Shape 979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0" name="Shape 980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1" name="Shape 981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2" name="Shape 982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3" name="Shape 983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4" name="Shape 98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5" name="Shape 985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6" name="Shape 986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7" name="Shape 987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8" name="Shape 988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9" name="Shape 989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0" name="Shape 990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1" name="Shape 991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2" name="Shape 992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3" name="Shape 993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4" name="Shape 99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5" name="Shape 995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6" name="Shape 996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7" name="Shape 997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8" name="Shape 998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9" name="Shape 999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0" name="Shape 1000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01" name="Shape 1001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Shape 1002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3" name="Shape 1003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4" name="Shape 100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5" name="Shape 1005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6" name="Shape 1006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7" name="Shape 1007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8" name="Shape 1008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9" name="Shape 1009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0" name="Shape 1010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1" name="Shape 1011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2" name="Shape 1012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3" name="Shape 1013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4" name="Shape 10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5" name="Shape 1015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6" name="Shape 1016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7" name="Shape 1017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8" name="Shape 1018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9" name="Shape 1019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0" name="Shape 1020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1" name="Shape 1021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2" name="Shape 1022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3" name="Shape 1023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4" name="Shape 102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5" name="Shape 1025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26" name="Shape 1026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Shape 1027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8" name="Shape 1028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9" name="Shape 1029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0" name="Shape 1030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1" name="Shape 1031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2" name="Shape 1032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3" name="Shape 1033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4" name="Shape 103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5" name="Shape 1035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6" name="Shape 1036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7" name="Shape 1037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8" name="Shape 1038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9" name="Shape 1039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0" name="Shape 1040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1" name="Shape 1041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2" name="Shape 1042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3" name="Shape 1043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4" name="Shape 104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5" name="Shape 1045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6" name="Shape 1046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7" name="Shape 1047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8" name="Shape 1048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9" name="Shape 1049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0" name="Shape 1050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51" name="Shape 1051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Shape 1052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3" name="Shape 1053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4" name="Shape 105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5" name="Shape 1055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6" name="Shape 1056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7" name="Shape 1057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8" name="Shape 1058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9" name="Shape 1059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0" name="Shape 1060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1" name="Shape 1061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2" name="Shape 1062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3" name="Shape 1063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4" name="Shape 106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5" name="Shape 1065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6" name="Shape 1066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7" name="Shape 1067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8" name="Shape 1068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9" name="Shape 1069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0" name="Shape 1070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1" name="Shape 1071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2" name="Shape 1072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3" name="Shape 1073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4" name="Shape 107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5" name="Shape 1075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076" name="Shape 1076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Shape 1077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Shape 1078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9" name="Shape 1079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0" name="Shape 1080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1" name="Shape 1081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2" name="Shape 1082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3" name="Shape 1083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4" name="Shape 108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5" name="Shape 1085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6" name="Shape 1086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7" name="Shape 1087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8" name="Shape 1088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9" name="Shape 1089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0" name="Shape 1090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1" name="Shape 1091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2" name="Shape 1092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3" name="Shape 1093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4" name="Shape 109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5" name="Shape 1095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6" name="Shape 1096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7" name="Shape 1097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8" name="Shape 1098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9" name="Shape 1099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0" name="Shape 1100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1" name="Shape 1101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02" name="Shape 1102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Shape 1103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4" name="Shape 110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5" name="Shape 1105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6" name="Shape 1106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7" name="Shape 1107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8" name="Shape 1108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9" name="Shape 1109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0" name="Shape 1110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1" name="Shape 1111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2" name="Shape 1112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3" name="Shape 1113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4" name="Shape 11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5" name="Shape 1115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6" name="Shape 1116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7" name="Shape 1117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8" name="Shape 1118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9" name="Shape 1119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0" name="Shape 1120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1" name="Shape 1121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2" name="Shape 1122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3" name="Shape 1123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4" name="Shape 112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5" name="Shape 1125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6" name="Shape 1126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27" name="Shape 1127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Shape 1128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9" name="Shape 1129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0" name="Shape 1130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1" name="Shape 1131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2" name="Shape 1132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3" name="Shape 1133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4" name="Shape 113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5" name="Shape 1135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6" name="Shape 1136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7" name="Shape 1137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8" name="Shape 1138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9" name="Shape 1139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0" name="Shape 1140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1" name="Shape 1141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2" name="Shape 1142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3" name="Shape 1143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4" name="Shape 114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5" name="Shape 1145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6" name="Shape 1146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7" name="Shape 1147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8" name="Shape 1148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9" name="Shape 1149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0" name="Shape 1150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1" name="Shape 1151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52" name="Shape 1152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Shape 1153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4" name="Shape 115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5" name="Shape 1155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6" name="Shape 1156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7" name="Shape 1157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8" name="Shape 1158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9" name="Shape 1159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0" name="Shape 1160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1" name="Shape 1161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2" name="Shape 1162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3" name="Shape 1163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4" name="Shape 116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5" name="Shape 1165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6" name="Shape 1166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7" name="Shape 1167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8" name="Shape 1168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9" name="Shape 1169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0" name="Shape 1170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1" name="Shape 1171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2" name="Shape 1172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3" name="Shape 1173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4" name="Shape 117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5" name="Shape 1175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6" name="Shape 1176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177" name="Shape 1177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Shape 1178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Shape 1179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0" name="Shape 1180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1" name="Shape 1181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2" name="Shape 1182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3" name="Shape 1183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4" name="Shape 118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5" name="Shape 1185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6" name="Shape 1186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7" name="Shape 1187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8" name="Shape 1188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9" name="Shape 1189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0" name="Shape 1190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1" name="Shape 1191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2" name="Shape 1192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3" name="Shape 1193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4" name="Shape 119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5" name="Shape 1195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6" name="Shape 1196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7" name="Shape 1197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8" name="Shape 1198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9" name="Shape 1199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0" name="Shape 1200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1" name="Shape 1201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2" name="Shape 1202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3" name="Shape 1203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04" name="Shape 120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Shape 1205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6" name="Shape 1206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7" name="Shape 1207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8" name="Shape 1208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9" name="Shape 1209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0" name="Shape 1210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1" name="Shape 1211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2" name="Shape 1212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3" name="Shape 1213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4" name="Shape 12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5" name="Shape 1215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6" name="Shape 1216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7" name="Shape 1217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8" name="Shape 1218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9" name="Shape 1219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0" name="Shape 1220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1" name="Shape 1221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2" name="Shape 1222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3" name="Shape 1223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4" name="Shape 122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5" name="Shape 1225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6" name="Shape 1226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7" name="Shape 1227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8" name="Shape 1228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9" name="Shape 1229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30" name="Shape 1230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Shape 1231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2" name="Shape 1232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3" name="Shape 1233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4" name="Shape 123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5" name="Shape 1235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6" name="Shape 1236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7" name="Shape 1237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8" name="Shape 1238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9" name="Shape 1239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0" name="Shape 1240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1" name="Shape 1241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2" name="Shape 1242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3" name="Shape 1243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4" name="Shape 124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5" name="Shape 1245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6" name="Shape 1246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7" name="Shape 1247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8" name="Shape 1248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9" name="Shape 1249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0" name="Shape 1250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1" name="Shape 1251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2" name="Shape 1252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3" name="Shape 1253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4" name="Shape 125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5" name="Shape 1255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56" name="Shape 1256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Shape 1257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8" name="Shape 1258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9" name="Shape 1259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0" name="Shape 1260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1" name="Shape 1261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2" name="Shape 1262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3" name="Shape 1263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4" name="Shape 126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5" name="Shape 1265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6" name="Shape 1266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7" name="Shape 1267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8" name="Shape 1268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9" name="Shape 1269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0" name="Shape 1270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1" name="Shape 1271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2" name="Shape 1272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3" name="Shape 1273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4" name="Shape 127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5" name="Shape 1275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6" name="Shape 1276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7" name="Shape 1277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8" name="Shape 1278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9" name="Shape 1279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80" name="Shape 1280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81" name="Shape 1281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282" name="Shape 1282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Shape 1283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Shape 128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85" name="Shape 1285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86" name="Shape 1286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87" name="Shape 1287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88" name="Shape 1288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89" name="Shape 1289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0" name="Shape 1290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1" name="Shape 1291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2" name="Shape 1292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3" name="Shape 1293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4" name="Shape 129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5" name="Shape 1295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6" name="Shape 1296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7" name="Shape 1297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8" name="Shape 1298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9" name="Shape 1299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0" name="Shape 1300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1" name="Shape 1301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2" name="Shape 1302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3" name="Shape 1303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4" name="Shape 130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5" name="Shape 1305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6" name="Shape 1306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07" name="Shape 1307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Shape 1308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9" name="Shape 1309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0" name="Shape 1310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1" name="Shape 1311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2" name="Shape 1312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3" name="Shape 1313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4" name="Shape 13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5" name="Shape 1315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6" name="Shape 1316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7" name="Shape 1317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8" name="Shape 1318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9" name="Shape 1319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0" name="Shape 1320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1" name="Shape 1321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2" name="Shape 1322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3" name="Shape 1323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4" name="Shape 132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5" name="Shape 1325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6" name="Shape 1326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7" name="Shape 1327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8" name="Shape 1328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9" name="Shape 1329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0" name="Shape 1330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31" name="Shape 1331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Shape 1332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3" name="Shape 1333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4" name="Shape 133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5" name="Shape 1335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6" name="Shape 1336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7" name="Shape 1337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8" name="Shape 1338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9" name="Shape 1339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0" name="Shape 1340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1" name="Shape 1341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2" name="Shape 1342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3" name="Shape 1343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4" name="Shape 134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5" name="Shape 1345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6" name="Shape 1346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7" name="Shape 1347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8" name="Shape 1348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9" name="Shape 1349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0" name="Shape 1350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1" name="Shape 1351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2" name="Shape 1352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3" name="Shape 1353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4" name="Shape 135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55" name="Shape 1355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Shape 1356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7" name="Shape 1357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8" name="Shape 1358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9" name="Shape 1359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0" name="Shape 1360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1" name="Shape 1361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2" name="Shape 1362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3" name="Shape 1363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4" name="Shape 136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5" name="Shape 1365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6" name="Shape 1366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7" name="Shape 1367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8" name="Shape 1368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9" name="Shape 1369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0" name="Shape 1370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1" name="Shape 1371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2" name="Shape 1372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3" name="Shape 1373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4" name="Shape 137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5" name="Shape 1375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6" name="Shape 1376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7" name="Shape 1377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8" name="Shape 1378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379" name="Shape 1379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Shape 1380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Shape 1381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2" name="Shape 1382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3" name="Shape 1383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4" name="Shape 138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5" name="Shape 1385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6" name="Shape 1386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7" name="Shape 1387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8" name="Shape 1388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9" name="Shape 1389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0" name="Shape 1390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1" name="Shape 1391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2" name="Shape 1392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3" name="Shape 1393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4" name="Shape 139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5" name="Shape 1395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6" name="Shape 1396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7" name="Shape 1397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8" name="Shape 1398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9" name="Shape 1399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0" name="Shape 1400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1" name="Shape 1401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2" name="Shape 1402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3" name="Shape 1403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04" name="Shape 140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Shape 1405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6" name="Shape 1406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7" name="Shape 1407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8" name="Shape 1408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9" name="Shape 1409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0" name="Shape 1410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1" name="Shape 1411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2" name="Shape 1412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3" name="Shape 1413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4" name="Shape 14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5" name="Shape 1415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6" name="Shape 1416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7" name="Shape 1417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8" name="Shape 1418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9" name="Shape 1419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0" name="Shape 1420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1" name="Shape 1421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2" name="Shape 1422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3" name="Shape 1423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4" name="Shape 142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5" name="Shape 1425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6" name="Shape 1426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7" name="Shape 1427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28" name="Shape 1428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Shape 1429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0" name="Shape 1430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1" name="Shape 1431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2" name="Shape 1432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3" name="Shape 1433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4" name="Shape 143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5" name="Shape 1435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6" name="Shape 1436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7" name="Shape 1437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8" name="Shape 1438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9" name="Shape 1439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0" name="Shape 1440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1" name="Shape 1441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4" name="Shape 144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5" name="Shape 1445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6" name="Shape 1446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7" name="Shape 1447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8" name="Shape 1448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9" name="Shape 1449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0" name="Shape 1450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1" name="Shape 1451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52" name="Shape 1452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Shape 1453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4" name="Shape 145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5" name="Shape 1455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6" name="Shape 1456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7" name="Shape 1457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8" name="Shape 1458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9" name="Shape 1459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0" name="Shape 1460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1" name="Shape 1461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2" name="Shape 1462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3" name="Shape 1463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4" name="Shape 146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5" name="Shape 1465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6" name="Shape 1466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7" name="Shape 1467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8" name="Shape 1468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9" name="Shape 1469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0" name="Shape 1470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1" name="Shape 1471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2" name="Shape 1472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3" name="Shape 1473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4" name="Shape 147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5" name="Shape 1475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>
              <a:spcBef>
                <a:spcPts val="480"/>
              </a:spcBef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>
              <a:spcBef>
                <a:spcPts val="480"/>
              </a:spcBef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>
              <a:spcBef>
                <a:spcPts val="360"/>
              </a:spcBef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>
              <a:spcBef>
                <a:spcPts val="360"/>
              </a:spcBef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>
              <a:spcBef>
                <a:spcPts val="360"/>
              </a:spcBef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>
              <a:spcBef>
                <a:spcPts val="360"/>
              </a:spcBef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>
              <a:spcBef>
                <a:spcPts val="360"/>
              </a:spcBef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>
              <a:spcBef>
                <a:spcPts val="360"/>
              </a:spcBef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rPr>
              <a:t>‹#›</a:t>
            </a:fld>
            <a:endParaRPr lang="en" sz="1300">
              <a:solidFill>
                <a:srgbClr val="FFFFFF"/>
              </a:solidFill>
              <a:latin typeface="Muli Black"/>
              <a:ea typeface="Muli Black"/>
              <a:cs typeface="Muli Black"/>
              <a:sym typeface="Muli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Shape 2015"/>
          <p:cNvSpPr txBox="1"/>
          <p:nvPr/>
        </p:nvSpPr>
        <p:spPr>
          <a:xfrm>
            <a:off x="2163850" y="914275"/>
            <a:ext cx="6322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Now you can use any emoji as an icon!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And of course it resizes without losing quality and you can change the color.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How? Follow Google instructions </a:t>
            </a:r>
            <a:r>
              <a:rPr lang="en" u="sng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  <a:hlinkClick r:id="rId3"/>
              </a:rPr>
              <a:t>https://twitter.com/googledocs/status/730087240156643328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6" name="Shape 2016"/>
          <p:cNvSpPr txBox="1"/>
          <p:nvPr/>
        </p:nvSpPr>
        <p:spPr>
          <a:xfrm>
            <a:off x="8081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DFE954"/>
                </a:solidFill>
                <a:highlight>
                  <a:srgbClr val="266D78"/>
                </a:highlight>
                <a:latin typeface="Muli Light"/>
                <a:ea typeface="Muli Light"/>
                <a:cs typeface="Muli Light"/>
                <a:sym typeface="Muli Light"/>
              </a:rPr>
              <a:t> and many more...</a:t>
            </a:r>
          </a:p>
        </p:txBody>
      </p:sp>
      <p:sp>
        <p:nvSpPr>
          <p:cNvPr id="2017" name="Shape 2017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9ED155"/>
                </a:solidFill>
              </a:rPr>
              <a:t>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Muli Black</vt:lpstr>
      <vt:lpstr>Muli Light</vt:lpstr>
      <vt:lpstr>Roboto Slab</vt:lpstr>
      <vt:lpstr>Nym template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cairuhong</cp:lastModifiedBy>
  <cp:revision>1</cp:revision>
  <dcterms:modified xsi:type="dcterms:W3CDTF">2017-12-27T18:39:18Z</dcterms:modified>
</cp:coreProperties>
</file>