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5/31/2016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5/31/2016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5/31/2016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5/31/2016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5/31/2016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5/31/2016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5/31/2016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5/31/2016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5/31/2016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5/31/2016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5/31/2016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5/31/2016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70000" y="3810000"/>
            <a:ext cx="6350000" cy="508000"/>
            <a:chOff x="3175000" y="635000"/>
            <a:chExt cx="3810000" cy="3810000"/>
          </a:xfrm>
        </p:grpSpPr>
        <p:sp>
          <p:nvSpPr>
            <p:cNvPr id="3" name="New shape" descr="Alt Text Description&#10;&#10;" title="Alt Text"/>
            <p:cNvSpPr/>
            <p:nvPr/>
          </p:nvSpPr>
          <p:spPr>
            <a:xfrm>
              <a:off x="3175000" y="635000"/>
              <a:ext cx="1270000" cy="127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dirty="0"/>
            </a:p>
          </p:txBody>
        </p:sp>
        <p:sp>
          <p:nvSpPr>
            <p:cNvPr id="4" name="New shape"/>
            <p:cNvSpPr/>
            <p:nvPr/>
          </p:nvSpPr>
          <p:spPr>
            <a:xfrm>
              <a:off x="5715000" y="635000"/>
              <a:ext cx="1270000" cy="127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New shape"/>
            <p:cNvSpPr/>
            <p:nvPr/>
          </p:nvSpPr>
          <p:spPr>
            <a:xfrm>
              <a:off x="3175000" y="3175000"/>
              <a:ext cx="1270000" cy="127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dirty="0"/>
            </a:p>
          </p:txBody>
        </p:sp>
        <p:sp>
          <p:nvSpPr>
            <p:cNvPr id="6" name="New shape"/>
            <p:cNvSpPr/>
            <p:nvPr/>
          </p:nvSpPr>
          <p:spPr>
            <a:xfrm>
              <a:off x="5715000" y="3175000"/>
              <a:ext cx="1270000" cy="127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4479841" y="3051623"/>
            <a:ext cx="184730" cy="75469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5257800" y="2895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20"/>
  <p:tag name="AS_OS" val="Microsoft Windows NT 6.1.7601 Service Pack 1"/>
  <p:tag name="AS_RELEASE_DATE" val="2016.05.04"/>
  <p:tag name="AS_TITLE" val="Aspose.Slides for .NET 2.0"/>
  <p:tag name="AS_VERSION" val="16.4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Jawad Ahmed</cp:lastModifiedBy>
  <cp:revision>4</cp:revision>
  <cp:lastPrinted>2016-05-30T23:36:43Z</cp:lastPrinted>
  <dcterms:created xsi:type="dcterms:W3CDTF">2016-05-30T18:36:43Z</dcterms:created>
  <dcterms:modified xsi:type="dcterms:W3CDTF">2016-05-30T19:43:08Z</dcterms:modified>
</cp:coreProperties>
</file>