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ppt" ContentType="application/vnd.ms-powerpoint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" ContentType="application/vnd.ms-excel"/>
  <Default Extension="xlsb" ContentType="application/vnd.ms-excel.sheet.binary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emf"/><Relationship Id="rId4" Type="http://schemas.openxmlformats.org/officeDocument/2006/relationships/image" Target="../media/image4.wmf"/><Relationship Id="rId9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wmf"/><Relationship Id="rId7" Type="http://schemas.openxmlformats.org/officeDocument/2006/relationships/image" Target="../media/image19.emf"/><Relationship Id="rId12" Type="http://schemas.openxmlformats.org/officeDocument/2006/relationships/image" Target="../media/image24.emf"/><Relationship Id="rId2" Type="http://schemas.openxmlformats.org/officeDocument/2006/relationships/image" Target="../media/image14.emf"/><Relationship Id="rId1" Type="http://schemas.openxmlformats.org/officeDocument/2006/relationships/image" Target="../media/image13.wmf"/><Relationship Id="rId6" Type="http://schemas.openxmlformats.org/officeDocument/2006/relationships/image" Target="../media/image18.emf"/><Relationship Id="rId11" Type="http://schemas.openxmlformats.org/officeDocument/2006/relationships/image" Target="../media/image23.wmf"/><Relationship Id="rId5" Type="http://schemas.openxmlformats.org/officeDocument/2006/relationships/image" Target="../media/image17.e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7137-BEDF-4AA1-8B24-F5D124A89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134CE-E6CF-45D8-A9B1-E19B2884A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72CDF-0795-44BB-8FC6-F4D0C04B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8CBF-008D-4910-8369-59B13E809503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DEEC-4C78-4944-9D53-79A61533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7759-3847-4644-B2B1-3E44B190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35A-A042-4E2D-A9A0-CB9D98231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89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B70E-0950-4807-98C2-3EFCC60C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8425F-3809-40D9-AB4D-CDA4CD704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BA576-71D8-48BA-A6EA-736E8B76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8CBF-008D-4910-8369-59B13E809503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E3BC4-C40E-441D-A9B3-7ED90CE3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33E8-608F-4FB8-ADBF-55A5BEBC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35A-A042-4E2D-A9A0-CB9D98231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19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5C232-89AA-4E95-BF7A-1CBD0E2A7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83D75-5437-4798-B1FE-61D06D7A0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9D2B-002E-4D6A-9A25-AE8CF08F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8CBF-008D-4910-8369-59B13E809503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F366E-F7F7-4577-9FDB-D4ED2E3A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F2219-06C1-4A3F-B7A8-18AE6369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35A-A042-4E2D-A9A0-CB9D98231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00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7630-D71A-4599-86E3-8A44E5C7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48484-9CE4-4246-BCCB-8D755BE4E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2672A-FEC6-41D4-9C6D-15B33792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8CBF-008D-4910-8369-59B13E809503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8461-4EA7-4211-B4FD-363362B7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536E7-3ED5-4AD6-A887-BD14F294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35A-A042-4E2D-A9A0-CB9D98231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23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5D88-45B0-4A78-8252-637D6690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57860-5E01-4164-9499-4FDC9A21D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376AE-00D3-4651-B85C-49C96653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8CBF-008D-4910-8369-59B13E809503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2324F-3BBB-4A06-9B4D-BD08101D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806F1-593F-4F1E-8625-1CC2612D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35A-A042-4E2D-A9A0-CB9D98231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31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EB63-3326-4B80-9B43-4AC7602D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77052-25AD-4FDD-9B19-B6E5D925C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DA50E-829B-4752-8707-6C0520788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5C326-520A-4677-B385-88E260B7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8CBF-008D-4910-8369-59B13E809503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1BA6E-543F-413B-B6D0-2EAD153E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EA889-C2E6-49B3-9AD7-1EF22FA7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35A-A042-4E2D-A9A0-CB9D98231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84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D756-895F-4F67-B369-9CE16138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95B01-259E-4C46-BC3D-89251C35A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CE6FA-A9C2-458E-B5DA-66D3F143E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E6E56-BBCE-4972-9E64-D6EE111C6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8D3BA-7230-4DC7-A92A-4186D18A8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5614C-19C5-432D-B68E-DFC494FC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8CBF-008D-4910-8369-59B13E809503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E0F5D-53A4-4F36-B7FD-74AFF498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A0435-E8F7-4EB4-AAA8-FB5644AB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35A-A042-4E2D-A9A0-CB9D98231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55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C8AB-7F15-4DE5-A38B-4B83221B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4B4E4-8274-45BE-A723-688A469C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8CBF-008D-4910-8369-59B13E809503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6575B-6459-4891-8D02-8F9DDA10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F6520-7800-4530-AF9D-F136557D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35A-A042-4E2D-A9A0-CB9D98231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67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A872C-C56C-46CF-98AF-131EDD25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8CBF-008D-4910-8369-59B13E809503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14121-B9F2-43C8-844F-068CA55E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931B8-FB9B-40A6-9E0D-F3BFC110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35A-A042-4E2D-A9A0-CB9D98231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13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6017-A591-422A-B489-497B998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86524-2890-4486-A6F1-F677A05CA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5F824-BB7B-498C-B356-A73CAEE8E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AF4E-5066-45BB-877D-C8D85CA9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8CBF-008D-4910-8369-59B13E809503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AC86A-CA42-40B5-910F-1654476A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F5E57-4BC4-4A04-93BC-FA466744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35A-A042-4E2D-A9A0-CB9D98231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84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14D6-C6CB-4C42-83F5-6C05619B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16B5A-9B98-4644-94AC-EBB4FD47C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42EA9-E94F-4E59-BAC8-805C1A9D4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1EC86-B8E3-40D5-8B87-CB8CD62C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8CBF-008D-4910-8369-59B13E809503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25345-3630-42B4-BA11-8A8BD2B8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1383F-EDB8-43D4-9171-5DF21E00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35A-A042-4E2D-A9A0-CB9D98231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82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0EBA6-0443-488B-8F42-D53EFC2E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FF796-A5CE-4478-9510-1178AE832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2C140-EE57-4864-9DF1-C89B4B02B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48CBF-008D-4910-8369-59B13E809503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C778D-A677-4B76-85AE-35232B115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1B0D-0BD3-4A8D-A251-651191753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FF35A-A042-4E2D-A9A0-CB9D98231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69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package" Target="../embeddings/Microsoft_PowerPoint_Presentation.pptx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Microsoft_Excel_97-2003_Worksheet.xls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8.bin"/><Relationship Id="rId10" Type="http://schemas.openxmlformats.org/officeDocument/2006/relationships/image" Target="../media/image4.wmf"/><Relationship Id="rId19" Type="http://schemas.openxmlformats.org/officeDocument/2006/relationships/package" Target="../embeddings/Microsoft_Excel_Worksheet.xlsx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package" Target="../embeddings/Microsoft_Excel_Worksheet1.xlsx"/><Relationship Id="rId18" Type="http://schemas.openxmlformats.org/officeDocument/2006/relationships/image" Target="../media/image20.emf"/><Relationship Id="rId26" Type="http://schemas.openxmlformats.org/officeDocument/2006/relationships/image" Target="../media/image24.e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Microsoft_Excel_97-2003_Worksheet2.xls"/><Relationship Id="rId7" Type="http://schemas.openxmlformats.org/officeDocument/2006/relationships/package" Target="../embeddings/Microsoft_Excel_Binary_Worksheet.xlsb"/><Relationship Id="rId12" Type="http://schemas.openxmlformats.org/officeDocument/2006/relationships/image" Target="../media/image17.e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Microsoft_PowerPoint_97-2003_Presentation3.ppt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emf"/><Relationship Id="rId20" Type="http://schemas.openxmlformats.org/officeDocument/2006/relationships/image" Target="../media/image21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Microsoft_PowerPoint_97-2003_Presentation.ppt"/><Relationship Id="rId10" Type="http://schemas.openxmlformats.org/officeDocument/2006/relationships/image" Target="../media/image16.wmf"/><Relationship Id="rId19" Type="http://schemas.openxmlformats.org/officeDocument/2006/relationships/oleObject" Target="../embeddings/Microsoft_Excel_97-2003_Worksheet1.xls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8.emf"/><Relationship Id="rId22" Type="http://schemas.openxmlformats.org/officeDocument/2006/relationships/image" Target="../media/image2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Microsoft_Word_97_-_2003_Document.doc"/><Relationship Id="rId7" Type="http://schemas.openxmlformats.org/officeDocument/2006/relationships/oleObject" Target="../embeddings/Microsoft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emf"/><Relationship Id="rId5" Type="http://schemas.openxmlformats.org/officeDocument/2006/relationships/oleObject" Target="../embeddings/Microsoft_PowerPoint_97-2003_Presentation4.ppt"/><Relationship Id="rId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51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CDAC43B-8D07-465C-B599-0620B029D4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334867"/>
              </p:ext>
            </p:extLst>
          </p:nvPr>
        </p:nvGraphicFramePr>
        <p:xfrm>
          <a:off x="525284" y="362729"/>
          <a:ext cx="7207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Packager Shell Object" showAsIcon="1" r:id="rId3" imgW="721440" imgH="385200" progId="Package">
                  <p:embed/>
                </p:oleObj>
              </mc:Choice>
              <mc:Fallback>
                <p:oleObj name="Packager Shell Object" showAsIcon="1" r:id="rId3" imgW="721440" imgH="385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284" y="362729"/>
                        <a:ext cx="720725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96304F3-D4F1-4434-BF40-C672A27F0B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700823"/>
              </p:ext>
            </p:extLst>
          </p:nvPr>
        </p:nvGraphicFramePr>
        <p:xfrm>
          <a:off x="1906677" y="362729"/>
          <a:ext cx="78581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Packager Shell Object" showAsIcon="1" r:id="rId5" imgW="785880" imgH="385200" progId="Package">
                  <p:embed/>
                </p:oleObj>
              </mc:Choice>
              <mc:Fallback>
                <p:oleObj name="Packager Shell Object" showAsIcon="1" r:id="rId5" imgW="785880" imgH="385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6677" y="362729"/>
                        <a:ext cx="785813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A9A79E3-9D50-446E-BFF2-474B3FCE00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083006"/>
              </p:ext>
            </p:extLst>
          </p:nvPr>
        </p:nvGraphicFramePr>
        <p:xfrm>
          <a:off x="3162300" y="36272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Acrobat Document" showAsIcon="1" r:id="rId7" imgW="914400" imgH="771480" progId="AcroExch.Document.DC">
                  <p:embed/>
                </p:oleObj>
              </mc:Choice>
              <mc:Fallback>
                <p:oleObj name="Acrobat Document" showAsIcon="1" r:id="rId7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62300" y="36272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401408E-EBCF-4041-9412-3B68BE2278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607973"/>
              </p:ext>
            </p:extLst>
          </p:nvPr>
        </p:nvGraphicFramePr>
        <p:xfrm>
          <a:off x="4546510" y="36272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Packager Shell Object" showAsIcon="1" r:id="rId9" imgW="914400" imgH="771480" progId="Package">
                  <p:embed/>
                </p:oleObj>
              </mc:Choice>
              <mc:Fallback>
                <p:oleObj name="Packager Shell Object" showAsIcon="1" r:id="rId9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46510" y="36272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E21D8BF-0D87-4659-BC8B-FAEFD6F5A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992466"/>
              </p:ext>
            </p:extLst>
          </p:nvPr>
        </p:nvGraphicFramePr>
        <p:xfrm>
          <a:off x="5930720" y="36272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Packager Shell Object" showAsIcon="1" r:id="rId11" imgW="914400" imgH="771480" progId="Package">
                  <p:embed/>
                </p:oleObj>
              </mc:Choice>
              <mc:Fallback>
                <p:oleObj name="Packager Shell Object" showAsIcon="1" r:id="rId11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30720" y="36272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hlinkClick r:id="" action="ppaction://ole?verb=0"/>
            <a:extLst>
              <a:ext uri="{FF2B5EF4-FFF2-40B4-BE49-F238E27FC236}">
                <a16:creationId xmlns:a16="http://schemas.microsoft.com/office/drawing/2014/main" id="{E2AB4606-E83A-443A-AB7A-0FA62EC5A2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235189"/>
              </p:ext>
            </p:extLst>
          </p:nvPr>
        </p:nvGraphicFramePr>
        <p:xfrm>
          <a:off x="7362555" y="36272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Presentation" showAsIcon="1" r:id="rId13" imgW="914400" imgH="771480" progId="PowerPoint.Show.12">
                  <p:embed/>
                </p:oleObj>
              </mc:Choice>
              <mc:Fallback>
                <p:oleObj name="Presentation" showAsIcon="1" r:id="rId13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62555" y="36272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3BC8308-728E-43F8-8913-16862FF4A4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352584"/>
              </p:ext>
            </p:extLst>
          </p:nvPr>
        </p:nvGraphicFramePr>
        <p:xfrm>
          <a:off x="8963025" y="36272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Packager Shell Object" showAsIcon="1" r:id="rId15" imgW="914400" imgH="771480" progId="Package">
                  <p:embed/>
                </p:oleObj>
              </mc:Choice>
              <mc:Fallback>
                <p:oleObj name="Packager Shell Object" showAsIcon="1" r:id="rId15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963025" y="36272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1B27EE3-3FE3-4A26-A60A-8ECA9A728F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437858"/>
              </p:ext>
            </p:extLst>
          </p:nvPr>
        </p:nvGraphicFramePr>
        <p:xfrm>
          <a:off x="525284" y="17462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Packager Shell Object" showAsIcon="1" r:id="rId17" imgW="914400" imgH="771480" progId="Package">
                  <p:embed/>
                </p:oleObj>
              </mc:Choice>
              <mc:Fallback>
                <p:oleObj name="Packager Shell Object" showAsIcon="1" r:id="rId17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5284" y="17462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7E6E2D4-A095-4752-B307-4FD598B153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820778"/>
              </p:ext>
            </p:extLst>
          </p:nvPr>
        </p:nvGraphicFramePr>
        <p:xfrm>
          <a:off x="2173288" y="1746250"/>
          <a:ext cx="381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Worksheet" showAsIcon="1" r:id="rId19" imgW="381120" imgH="771525" progId="Excel.Sheet.12">
                  <p:embed/>
                </p:oleObj>
              </mc:Choice>
              <mc:Fallback>
                <p:oleObj name="Worksheet" showAsIcon="1" r:id="rId19" imgW="381120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73288" y="1746250"/>
                        <a:ext cx="3810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67A52E6-FA97-4C4C-88B9-E2BB3C0BA2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287091"/>
              </p:ext>
            </p:extLst>
          </p:nvPr>
        </p:nvGraphicFramePr>
        <p:xfrm>
          <a:off x="3429000" y="1746250"/>
          <a:ext cx="381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Worksheet" showAsIcon="1" r:id="rId21" imgW="381120" imgH="771525" progId="Excel.Sheet.8">
                  <p:embed/>
                </p:oleObj>
              </mc:Choice>
              <mc:Fallback>
                <p:oleObj name="Worksheet" showAsIcon="1" r:id="rId21" imgW="381120" imgH="77152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29000" y="1746250"/>
                        <a:ext cx="3810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  <a:extLst>
              <a:ext uri="{FF2B5EF4-FFF2-40B4-BE49-F238E27FC236}">
                <a16:creationId xmlns:a16="http://schemas.microsoft.com/office/drawing/2014/main" id="{22342AF4-CD59-4123-9350-52B11B32DD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638903"/>
              </p:ext>
            </p:extLst>
          </p:nvPr>
        </p:nvGraphicFramePr>
        <p:xfrm>
          <a:off x="4543693" y="174624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Presentation" showAsIcon="1" r:id="rId23" imgW="914400" imgH="771480" progId="PowerPoint.Show.8">
                  <p:embed/>
                </p:oleObj>
              </mc:Choice>
              <mc:Fallback>
                <p:oleObj name="Presentation" showAsIcon="1" r:id="rId23" imgW="914400" imgH="771480" progId="PowerPoint.Show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543693" y="174624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1B9D9EE-4FF7-40DA-92F4-A9DE56BB7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323034"/>
              </p:ext>
            </p:extLst>
          </p:nvPr>
        </p:nvGraphicFramePr>
        <p:xfrm>
          <a:off x="5953724" y="174624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Document" showAsIcon="1" r:id="rId25" imgW="914400" imgH="771480" progId="Word.Document.8">
                  <p:embed/>
                </p:oleObj>
              </mc:Choice>
              <mc:Fallback>
                <p:oleObj name="Document" showAsIcon="1" r:id="rId25" imgW="914400" imgH="77148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953724" y="174624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390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5463232-3A2C-4059-BB52-38437A2E7C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649412"/>
              </p:ext>
            </p:extLst>
          </p:nvPr>
        </p:nvGraphicFramePr>
        <p:xfrm>
          <a:off x="511744" y="284432"/>
          <a:ext cx="18002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Bitmap Image" r:id="rId3" imgW="1800360" imgH="1800360" progId="Paint.Picture">
                  <p:embed/>
                </p:oleObj>
              </mc:Choice>
              <mc:Fallback>
                <p:oleObj name="Bitmap Image" r:id="rId3" imgW="1800360" imgH="1800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1744" y="284432"/>
                        <a:ext cx="1800225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9E77D1A-C580-4EEE-9637-DDCEFDC91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151062"/>
              </p:ext>
            </p:extLst>
          </p:nvPr>
        </p:nvGraphicFramePr>
        <p:xfrm>
          <a:off x="2689555" y="540708"/>
          <a:ext cx="2447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Worksheet" r:id="rId5" imgW="2448000" imgH="390329" progId="Excel.Sheet.8">
                  <p:embed/>
                </p:oleObj>
              </mc:Choice>
              <mc:Fallback>
                <p:oleObj name="Worksheet" r:id="rId5" imgW="2448000" imgH="390329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9555" y="540708"/>
                        <a:ext cx="24479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06341E0-331B-44A3-822C-A5E8FFA6EF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349300"/>
              </p:ext>
            </p:extLst>
          </p:nvPr>
        </p:nvGraphicFramePr>
        <p:xfrm>
          <a:off x="6140122" y="41301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Binary Worksheet" showAsIcon="1" r:id="rId7" imgW="914400" imgH="771480" progId="Excel.SheetBinaryMacroEnabled.12">
                  <p:embed/>
                </p:oleObj>
              </mc:Choice>
              <mc:Fallback>
                <p:oleObj name="Binary Worksheet" showAsIcon="1" r:id="rId7" imgW="914400" imgH="77148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0122" y="41301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FA0A26A-130F-4F7F-83D7-9A536C06C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86540"/>
              </p:ext>
            </p:extLst>
          </p:nvPr>
        </p:nvGraphicFramePr>
        <p:xfrm>
          <a:off x="3913517" y="2084657"/>
          <a:ext cx="52736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Wordpad Document" r:id="rId9" imgW="5274360" imgH="351720" progId="WordPad.Document.1">
                  <p:embed/>
                </p:oleObj>
              </mc:Choice>
              <mc:Fallback>
                <p:oleObj name="Wordpad Document" r:id="rId9" imgW="5274360" imgH="35172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13517" y="2084657"/>
                        <a:ext cx="5273675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8A94E2D-5188-4B15-8F09-D1FEE23EAC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236725"/>
              </p:ext>
            </p:extLst>
          </p:nvPr>
        </p:nvGraphicFramePr>
        <p:xfrm>
          <a:off x="7474114" y="284432"/>
          <a:ext cx="42386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Chart" r:id="rId11" imgW="4238400" imgH="1828586" progId="Excel.Chart.8">
                  <p:embed followColorScheme="full"/>
                </p:oleObj>
              </mc:Choice>
              <mc:Fallback>
                <p:oleObj name="Chart" r:id="rId11" imgW="4238400" imgH="1828586" progId="Excel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74114" y="284432"/>
                        <a:ext cx="4238625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05A848C-C993-43DB-9439-2347833B40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629677"/>
              </p:ext>
            </p:extLst>
          </p:nvPr>
        </p:nvGraphicFramePr>
        <p:xfrm>
          <a:off x="619275" y="3066391"/>
          <a:ext cx="3057525" cy="102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Worksheet" r:id="rId13" imgW="3057600" imgH="771525" progId="Excel.Sheet.12">
                  <p:embed/>
                </p:oleObj>
              </mc:Choice>
              <mc:Fallback>
                <p:oleObj name="Worksheet" r:id="rId13" imgW="3057600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9275" y="3066391"/>
                        <a:ext cx="3057525" cy="1022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E4281B4-04BC-4FCD-AADB-6701338B07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432400"/>
              </p:ext>
            </p:extLst>
          </p:nvPr>
        </p:nvGraphicFramePr>
        <p:xfrm>
          <a:off x="4488371" y="2687068"/>
          <a:ext cx="308610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Chart" r:id="rId15" imgW="3085920" imgH="1780997" progId="MSGraph.Chart.8">
                  <p:embed followColorScheme="full"/>
                </p:oleObj>
              </mc:Choice>
              <mc:Fallback>
                <p:oleObj name="Chart" r:id="rId15" imgW="3085920" imgH="1780997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88371" y="2687068"/>
                        <a:ext cx="3086100" cy="178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4430418-BF74-490B-8D83-C42A0980C3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446217"/>
              </p:ext>
            </p:extLst>
          </p:nvPr>
        </p:nvGraphicFramePr>
        <p:xfrm>
          <a:off x="8113473" y="2855164"/>
          <a:ext cx="3213100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Slide" r:id="rId17" imgW="3212520" imgH="1805825" progId="PowerPoint.Slide.8">
                  <p:embed/>
                </p:oleObj>
              </mc:Choice>
              <mc:Fallback>
                <p:oleObj name="Slide" r:id="rId17" imgW="3212520" imgH="1805825" progId="PowerPoint.Slide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13473" y="2855164"/>
                        <a:ext cx="3213100" cy="180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22FA454-754A-4F07-967D-46042C10A4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993845"/>
              </p:ext>
            </p:extLst>
          </p:nvPr>
        </p:nvGraphicFramePr>
        <p:xfrm>
          <a:off x="924074" y="4890773"/>
          <a:ext cx="24479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Worksheet" r:id="rId19" imgW="2448000" imgH="771525" progId="Excel.Sheet.8">
                  <p:embed/>
                </p:oleObj>
              </mc:Choice>
              <mc:Fallback>
                <p:oleObj name="Worksheet" r:id="rId19" imgW="2448000" imgH="77152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24074" y="4890773"/>
                        <a:ext cx="24479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B9605E8-A095-41F4-94FA-CED6F4A81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764653"/>
              </p:ext>
            </p:extLst>
          </p:nvPr>
        </p:nvGraphicFramePr>
        <p:xfrm>
          <a:off x="3977855" y="493484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Worksheet" showAsIcon="1" r:id="rId21" imgW="914400" imgH="771480" progId="Excel.Sheet.8">
                  <p:embed/>
                </p:oleObj>
              </mc:Choice>
              <mc:Fallback>
                <p:oleObj name="Worksheet" showAsIcon="1" r:id="rId21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977855" y="493484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hlinkClick r:id="" action="ppaction://ole?verb=0"/>
            <a:extLst>
              <a:ext uri="{FF2B5EF4-FFF2-40B4-BE49-F238E27FC236}">
                <a16:creationId xmlns:a16="http://schemas.microsoft.com/office/drawing/2014/main" id="{96E10766-A425-4CEF-82F1-B856B8DCA9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666604"/>
              </p:ext>
            </p:extLst>
          </p:nvPr>
        </p:nvGraphicFramePr>
        <p:xfrm>
          <a:off x="5574221" y="489077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Presentation" showAsIcon="1" r:id="rId23" imgW="914400" imgH="771480" progId="PowerPoint.Show.8">
                  <p:embed/>
                </p:oleObj>
              </mc:Choice>
              <mc:Fallback>
                <p:oleObj name="Presentation" showAsIcon="1" r:id="rId23" imgW="914400" imgH="771480" progId="PowerPoint.Show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574221" y="489077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hlinkClick r:id="" action="ppaction://ole?verb=0"/>
            <a:extLst>
              <a:ext uri="{FF2B5EF4-FFF2-40B4-BE49-F238E27FC236}">
                <a16:creationId xmlns:a16="http://schemas.microsoft.com/office/drawing/2014/main" id="{2AC324C5-CD8A-4314-8667-63AFAFDF72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0613"/>
              </p:ext>
            </p:extLst>
          </p:nvPr>
        </p:nvGraphicFramePr>
        <p:xfrm>
          <a:off x="8256437" y="4231606"/>
          <a:ext cx="2839140" cy="2129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Presentation" r:id="rId25" imgW="4570541" imgH="3427323" progId="PowerPoint.Show.8">
                  <p:embed/>
                </p:oleObj>
              </mc:Choice>
              <mc:Fallback>
                <p:oleObj name="Presentation" r:id="rId25" imgW="4570541" imgH="3427323" progId="PowerPoint.Show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256437" y="4231606"/>
                        <a:ext cx="2839140" cy="2129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108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6E1B955-1ED1-4D0C-AE8A-03BC1DF8C0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429390"/>
              </p:ext>
            </p:extLst>
          </p:nvPr>
        </p:nvGraphicFramePr>
        <p:xfrm>
          <a:off x="1308847" y="83633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showAsIcon="1" r:id="rId3" imgW="914400" imgH="771480" progId="Word.Document.8">
                  <p:embed/>
                </p:oleObj>
              </mc:Choice>
              <mc:Fallback>
                <p:oleObj name="Document" showAsIcon="1" r:id="rId3" imgW="914400" imgH="77148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8847" y="83633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2BE6DCEC-A13A-4E73-8059-B497AB04A0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278698"/>
              </p:ext>
            </p:extLst>
          </p:nvPr>
        </p:nvGraphicFramePr>
        <p:xfrm>
          <a:off x="3702423" y="590455"/>
          <a:ext cx="7960659" cy="5236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Presentation" r:id="rId5" imgW="2446022" imgH="1374529" progId="PowerPoint.Show.8">
                  <p:embed/>
                </p:oleObj>
              </mc:Choice>
              <mc:Fallback>
                <p:oleObj name="Presentation" r:id="rId5" imgW="2446022" imgH="1374529" progId="PowerPoint.Show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2423" y="590455"/>
                        <a:ext cx="7960659" cy="5236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FEFDC93-1D43-44C7-A12F-44C037F897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71957"/>
              </p:ext>
            </p:extLst>
          </p:nvPr>
        </p:nvGraphicFramePr>
        <p:xfrm>
          <a:off x="660494" y="3065881"/>
          <a:ext cx="59404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7" imgW="5940803" imgH="285490" progId="Word.Document.8">
                  <p:embed/>
                </p:oleObj>
              </mc:Choice>
              <mc:Fallback>
                <p:oleObj name="Document" r:id="rId7" imgW="5940803" imgH="28549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0494" y="3065881"/>
                        <a:ext cx="594042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139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14</vt:i4>
      </vt:variant>
      <vt:variant>
        <vt:lpstr>Slide Titles</vt:lpstr>
      </vt:variant>
      <vt:variant>
        <vt:i4>4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Bitmap Image</vt:lpstr>
      <vt:lpstr>Worksheet</vt:lpstr>
      <vt:lpstr>Binary Worksheet</vt:lpstr>
      <vt:lpstr>Wordpad Document</vt:lpstr>
      <vt:lpstr>Chart</vt:lpstr>
      <vt:lpstr>Slide</vt:lpstr>
      <vt:lpstr>Packager Shell Object</vt:lpstr>
      <vt:lpstr>Acrobat Document</vt:lpstr>
      <vt:lpstr>Presentation</vt:lpstr>
      <vt:lpstr>Microsoft Excel Worksheet</vt:lpstr>
      <vt:lpstr>Microsoft Excel 97-2003 Worksheet</vt:lpstr>
      <vt:lpstr>Document</vt:lpstr>
      <vt:lpstr>Microsoft PowerPoint 97-2003 Presentation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Сергей Пучок</dc:creator>
  <cp:lastModifiedBy>Сергей Пучок</cp:lastModifiedBy>
  <cp:revision>13</cp:revision>
  <dcterms:created xsi:type="dcterms:W3CDTF">2019-10-16T15:40:40Z</dcterms:created>
  <dcterms:modified xsi:type="dcterms:W3CDTF">2019-10-22T09:14:32Z</dcterms:modified>
</cp:coreProperties>
</file>