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A4900059-0434-4787-A7B6-B05699A2E9B4}" type="parTrans" cxnId="{93C2F41B-3076-419C-B486-35975C95479D}">
      <dgm:prSet/>
      <dgm:spPr/>
      <dgm:t>
        <a:bodyPr/>
        <a:lstStyle/>
        <a:p>
          <a:endParaRPr lang="ru-RU"/>
        </a:p>
      </dgm:t>
    </dgm:pt>
    <dgm:pt modelId="{DBB1DEAA-0C54-44C9-A61C-71F45F8A9734}">
      <dgm:prSet phldrT="[Text]" phldr="1"/>
      <dgm:spPr/>
      <dgm:t>
        <a:bodyPr/>
        <a:lstStyle/>
        <a:p>
          <a:endParaRPr lang="ru-RU"/>
        </a:p>
      </dgm:t>
    </dgm:pt>
    <dgm:pt modelId="{B390BAAE-A7FF-4A20-BAE7-B90FBAFF56DA}" type="sibTrans" cxnId="{93C2F41B-3076-419C-B486-35975C95479D}">
      <dgm:prSet/>
      <dgm:spPr/>
      <dgm:t>
        <a:bodyPr/>
        <a:lstStyle/>
        <a:p>
          <a:endParaRPr lang="ru-RU"/>
        </a:p>
      </dgm:t>
    </dgm:pt>
    <dgm:pt modelId="{75DD0829-E213-4699-BA46-407777A2AC15}" type="parTrans" cxnId="{8700770F-4124-479E-8D57-C374D4CCA6C2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8700770F-4124-479E-8D57-C374D4CCA6C2}">
      <dgm:prSet/>
      <dgm:spPr/>
      <dgm:t>
        <a:bodyPr/>
        <a:lstStyle/>
        <a:p>
          <a:endParaRPr lang="ru-RU"/>
        </a:p>
      </dgm:t>
    </dgm:pt>
    <dgm:pt modelId="{BEB5E4E1-A48C-4CC5-94DE-4D625E0C47B1}" type="parTrans" cxnId="{C570C002-345B-46AC-BF57-BC5B0F77F93A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C570C002-345B-46AC-BF57-BC5B0F77F93A}">
      <dgm:prSet/>
      <dgm:spPr/>
      <dgm:t>
        <a:bodyPr/>
        <a:lstStyle/>
        <a:p>
          <a:endParaRPr lang="ru-RU"/>
        </a:p>
      </dgm:t>
    </dgm:pt>
    <dgm:pt modelId="{E21AA6C8-09C4-42B5-96D0-3A17436A1EA3}" type="parTrans" cxnId="{8495B31B-02C1-43D1-BD2F-CC88F5A6D6AD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8495B31B-02C1-43D1-BD2F-CC88F5A6D6AD}">
      <dgm:prSet/>
      <dgm:spPr/>
      <dgm:t>
        <a:bodyPr/>
        <a:lstStyle/>
        <a:p>
          <a:endParaRPr lang="ru-RU"/>
        </a:p>
      </dgm:t>
    </dgm:pt>
    <dgm:pt modelId="{FB34278A-6DAB-4FB7-8B00-9238600B53B9}" type="parTrans" cxnId="{BC00CAC3-D7C0-465B-B5B4-BA5EFF174262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BC00CAC3-D7C0-465B-B5B4-BA5EFF174262}">
      <dgm:prSet/>
      <dgm:spPr/>
      <dgm:t>
        <a:bodyPr/>
        <a:lstStyle/>
        <a:p>
          <a:endParaRPr lang="ru-RU"/>
        </a:p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46E1685C-2BF0-4888-BD8B-47D376D68004}" type="pres">
      <dgm:prSet presAssocID="{DBB1DEAA-0C54-44C9-A61C-71F45F8A9734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959F90E1-1643-47A0-B044-B9E2CE43ABA9}" type="pres">
      <dgm:prSet presAssocID="{B390BAAE-A7FF-4A20-BAE7-B90FBAFF56DA}" presName="sibTrans" presStyleLbl="sibTrans2D1"/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93C2F41B-3076-419C-B486-35975C95479D}" srcId="{2DBF4AEF-0BC8-45EC-9A56-9F5A13FA3050}" destId="{DBB1DEAA-0C54-44C9-A61C-71F45F8A9734}" srcOrd="0" destOrd="0" parTransId="{A4900059-0434-4787-A7B6-B05699A2E9B4}" sibTransId="{B390BAAE-A7FF-4A20-BAE7-B90FBAFF56DA}"/>
    <dgm:cxn modelId="{8700770F-4124-479E-8D57-C374D4CCA6C2}" srcId="{2DBF4AEF-0BC8-45EC-9A56-9F5A13FA3050}" destId="{1328A774-0B70-41FB-ADD0-43B7DC2821B7}" srcOrd="1" destOrd="0" parTransId="{75DD0829-E213-4699-BA46-407777A2AC15}" sibTransId="{3108A902-052A-4253-A257-7116B4D2BDEE}"/>
    <dgm:cxn modelId="{C570C002-345B-46AC-BF57-BC5B0F77F93A}" srcId="{2DBF4AEF-0BC8-45EC-9A56-9F5A13FA3050}" destId="{46295BA5-B2EC-45C7-A639-0B9F8517741C}" srcOrd="2" destOrd="0" parTransId="{BEB5E4E1-A48C-4CC5-94DE-4D625E0C47B1}" sibTransId="{90CC7762-2538-4B84-A6D9-AE048E62DD69}"/>
    <dgm:cxn modelId="{8495B31B-02C1-43D1-BD2F-CC88F5A6D6AD}" srcId="{2DBF4AEF-0BC8-45EC-9A56-9F5A13FA3050}" destId="{6E35A0A8-43D5-4FA2-8EE8-98C69B460CCF}" srcOrd="3" destOrd="0" parTransId="{E21AA6C8-09C4-42B5-96D0-3A17436A1EA3}" sibTransId="{54DB2F72-16F8-4B75-AB73-3FCC2A5649D1}"/>
    <dgm:cxn modelId="{BC00CAC3-D7C0-465B-B5B4-BA5EFF174262}" srcId="{2DBF4AEF-0BC8-45EC-9A56-9F5A13FA3050}" destId="{430EC710-61A5-4019-9770-9F2A4284A3EB}" srcOrd="4" destOrd="0" parTransId="{FB34278A-6DAB-4FB7-8B00-9238600B53B9}" sibTransId="{105C9577-41AB-475B-A858-3C47884BBDD1}"/>
    <dgm:cxn modelId="{7E5D93C8-6D96-4CE6-9E1B-CE0654E67570}" type="presOf" srcId="{2DBF4AEF-0BC8-45EC-9A56-9F5A13FA3050}" destId="{BA9477B3-2693-4EF5-9BD4-92BA891CD372}" srcOrd="0" destOrd="0" presId="urn:microsoft.com/office/officeart/2005/8/layout/default"/>
    <dgm:cxn modelId="{45D35581-A507-453E-A917-CAAEC08BBD84}" type="presParOf" srcId="{BA9477B3-2693-4EF5-9BD4-92BA891CD372}" destId="{46E1685C-2BF0-4888-BD8B-47D376D68004}" srcOrd="0" destOrd="0" presId="urn:microsoft.com/office/officeart/2005/8/layout/default"/>
    <dgm:cxn modelId="{14D4F354-DA5F-4AEF-ABE5-1354B8017AB7}" type="presOf" srcId="{DBB1DEAA-0C54-44C9-A61C-71F45F8A9734}" destId="{46E1685C-2BF0-4888-BD8B-47D376D68004}" srcOrd="0" destOrd="0" presId="urn:microsoft.com/office/officeart/2005/8/layout/default"/>
    <dgm:cxn modelId="{D5CAE265-77D2-429B-A8D6-83F4D8E7184E}" type="presParOf" srcId="{BA9477B3-2693-4EF5-9BD4-92BA891CD372}" destId="{959F90E1-1643-47A0-B044-B9E2CE43ABA9}" srcOrd="1" destOrd="0" presId="urn:microsoft.com/office/officeart/2005/8/layout/default"/>
    <dgm:cxn modelId="{7D4327F9-69DE-4665-9BC3-2869BEF458A5}" type="presParOf" srcId="{BA9477B3-2693-4EF5-9BD4-92BA891CD372}" destId="{F2EA1DC1-BB5C-4651-B3A3-12634CCAC177}" srcOrd="2" destOrd="0" presId="urn:microsoft.com/office/officeart/2005/8/layout/default"/>
    <dgm:cxn modelId="{BD6A6723-CA90-472B-8828-19785469DAC2}" type="presOf" srcId="{1328A774-0B70-41FB-ADD0-43B7DC2821B7}" destId="{F2EA1DC1-BB5C-4651-B3A3-12634CCAC177}" srcOrd="0" destOrd="0" presId="urn:microsoft.com/office/officeart/2005/8/layout/default"/>
    <dgm:cxn modelId="{466972EE-7B97-4577-A638-525280A75093}" type="presParOf" srcId="{BA9477B3-2693-4EF5-9BD4-92BA891CD372}" destId="{DD01A1F2-26F0-427C-A99E-A33898CDD76B}" srcOrd="3" destOrd="0" presId="urn:microsoft.com/office/officeart/2005/8/layout/default"/>
    <dgm:cxn modelId="{04768E55-63D9-407B-A599-BDB263FEA1C8}" type="presParOf" srcId="{BA9477B3-2693-4EF5-9BD4-92BA891CD372}" destId="{C24F27DE-5A50-4331-A286-AAA89BA45754}" srcOrd="4" destOrd="0" presId="urn:microsoft.com/office/officeart/2005/8/layout/default"/>
    <dgm:cxn modelId="{88723261-16D2-49AC-9007-9F92D84B9F62}" type="presOf" srcId="{46295BA5-B2EC-45C7-A639-0B9F8517741C}" destId="{C24F27DE-5A50-4331-A286-AAA89BA45754}" srcOrd="0" destOrd="0" presId="urn:microsoft.com/office/officeart/2005/8/layout/default"/>
    <dgm:cxn modelId="{6DF2BB1E-844B-49B3-B507-D87B3EB5BF2F}" type="presParOf" srcId="{BA9477B3-2693-4EF5-9BD4-92BA891CD372}" destId="{8C898F36-0CB8-46E6-ACF9-10FD19B3F5EF}" srcOrd="5" destOrd="0" presId="urn:microsoft.com/office/officeart/2005/8/layout/default"/>
    <dgm:cxn modelId="{777C1E81-9C74-4A5E-8726-F59C4EA9FB4F}" type="presParOf" srcId="{BA9477B3-2693-4EF5-9BD4-92BA891CD372}" destId="{FBB4993F-BAF9-4E19-A3BF-42216BABC1BB}" srcOrd="6" destOrd="0" presId="urn:microsoft.com/office/officeart/2005/8/layout/default"/>
    <dgm:cxn modelId="{A14DDC20-9A8B-41BF-B78A-74D5E7E31051}" type="presOf" srcId="{6E35A0A8-43D5-4FA2-8EE8-98C69B460CCF}" destId="{FBB4993F-BAF9-4E19-A3BF-42216BABC1BB}" srcOrd="0" destOrd="0" presId="urn:microsoft.com/office/officeart/2005/8/layout/default"/>
    <dgm:cxn modelId="{9425BBA8-581F-4C1A-87F7-217CBC4F2334}" type="presParOf" srcId="{BA9477B3-2693-4EF5-9BD4-92BA891CD372}" destId="{86454EDA-EF17-4DE0-A526-AFBD802C8910}" srcOrd="7" destOrd="0" presId="urn:microsoft.com/office/officeart/2005/8/layout/default"/>
    <dgm:cxn modelId="{5C6E39BB-1D57-4F83-A092-6C924F4D1464}" type="presParOf" srcId="{BA9477B3-2693-4EF5-9BD4-92BA891CD372}" destId="{BB063EF8-370D-450C-A25F-B94C42CA4A72}" srcOrd="8" destOrd="0" presId="urn:microsoft.com/office/officeart/2005/8/layout/default"/>
    <dgm:cxn modelId="{B0F80038-864F-4233-A86B-BB0FDE456AB7}" type="presOf" srcId="{430EC710-61A5-4019-9770-9F2A4284A3EB}" destId="{BB063EF8-370D-450C-A25F-B94C42CA4A72}" srcOrd="0" destOrd="0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Diagram" descr="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2014-06-10T00:22:25.038</cp:lastPrinted>
  <dcterms:created xsi:type="dcterms:W3CDTF">2014-06-10T00:22:25Z</dcterms:created>
  <dcterms:modified xsi:type="dcterms:W3CDTF">2014-06-10T00:22:25Z</dcterms:modified>
</cp:coreProperties>
</file>