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4.1.2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New Table" descr=""/>
          <p:cNvGraphicFramePr>
            <a:graphicFrameLocks noGrp="1"/>
          </p:cNvGraphicFramePr>
          <p:nvPr/>
        </p:nvGraphicFramePr>
        <p:xfrm>
          <a:off x="1270000" y="635000"/>
          <a:ext cx="190500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"/>
                <a:gridCol w="635000"/>
                <a:gridCol w="635000"/>
              </a:tblGrid>
              <a:tr h="635000">
                <a:tc gridSpan="2">
                  <a:txBody>
                    <a:bodyPr/>
                    <a:lstStyle/>
                    <a:p>
                      <a:r>
                        <a:t>Merged Cells</a:t>
                      </a:r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</a:tr>
              <a:tr h="381000">
                <a:tc>
                  <a:txBody>
                    <a:bodyPr/>
                    <a:lstStyle/>
                    <a:p/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</a:tr>
              <a:tr h="381000">
                <a:tc>
                  <a:txBody>
                    <a:bodyPr/>
                    <a:lstStyle/>
                    <a:p/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</a:tr>
              <a:tr h="381000">
                <a:tc>
                  <a:txBody>
                    <a:bodyPr/>
                    <a:lstStyle/>
                    <a:p/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</a:tr>
              <a:tr h="381000">
                <a:tc>
                  <a:txBody>
                    <a:bodyPr/>
                    <a:lstStyle/>
                    <a:p/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NET" val="2.0.50727.5477"/>
  <p:tag name="AS_OS" val="Microsoft Windows NT 6.1.7601 Service Pack 1"/>
  <p:tag name="AS_RELEASE_DATE" val="2014.02.17"/>
  <p:tag name="AS_TITLE" val="Aspose.Slides for .NET 2.0"/>
  <p:tag name="AS_VERSION" val="14.1.2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PresentationFormat>Ýêðàí (4:3)</PresentationFormat>
  <TotalTime>1</TotalTime>
  <SharedDoc>0</SharedDoc>
  <HyperlinkBase/>
  <Application>Aspose.Slides for .NET 14.1.2.0</Applicat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2014-05-06T21:32:48.690</cp:lastPrinted>
  <dcterms:created xsi:type="dcterms:W3CDTF">2014-05-06T21:32:50Z</dcterms:created>
  <dcterms:modified xsi:type="dcterms:W3CDTF">2014-05-06T21:32:50Z</dcterms:modified>
</cp:coreProperties>
</file>