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E252-8AD7-41FE-913F-879FD6FE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6281-61AC-4AD7-B01C-80307C36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FB83-6A1A-487B-9C54-F02DD1AD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FF2B-BE45-478C-8758-B7E082F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45BE-5595-4E12-9F22-7D69410C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5F53-09D9-4ECF-BAF2-BB547600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5CBB-BDA0-437C-83BD-0080B1C8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21A5-6C7C-460B-86CB-D5A693FB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EC73-451D-4341-B3A0-D827789B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78A3-E150-42E6-BED7-71C50C3D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16CC-0A63-4CB6-8399-BE6047DB0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E67E8-BE16-4DDE-9D8A-16F70EDD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C56D-C269-4406-B684-6C4A0E6B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C4F2-FF21-4EBE-9179-449336CA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B229-5F01-4FD5-AD4E-DEA5BDA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5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3FA-5BD4-460B-9F1A-F313A8E6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7D70-AE12-40E5-B5DC-6A5CD08C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7843-2CD8-443F-9E2D-BC4F1004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EF91-C7A5-4026-8565-E84F4B82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B313-1C54-4748-84D7-CDA6ED81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9E89-B064-4E5B-BC57-3791837F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82EE-B917-4289-BAD4-0B622F56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AF00-6B2E-4982-9D7E-82BECB26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F181-D3B4-47E0-8F8F-9250AF69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6D5B-4093-4013-B8C1-41564929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9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B1D1-8C25-4D20-97E7-2A563016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8355-3B20-408A-800D-9FC3EBF7E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AA2F0-C70B-4558-B50B-E2252540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11B6E-AD4D-47E1-9E9F-6CBDCE9C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BDD0-F971-4FC8-972B-43F2EA5A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A128-20E9-4E88-BC11-03894A3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02EB-4DEE-46C0-8D65-132C1991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9E11-580F-4690-B882-238D3BEA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FB64F-8CA8-44DF-915D-DD9A2D94F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2A686-B64F-4218-81C0-CF3539C7A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14771-FFA7-4A4D-898A-9AB6EDCB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0B952-6249-45F3-B213-AD43F294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06452-C828-44B4-ACAC-C9E1AF1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1EB61-3186-402B-86FC-1ACCE35F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69B0-C656-4172-844E-6196B28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A1436-ADAD-4ECA-8EE1-10D2F775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20393-824F-43B7-A758-1BE0C155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1C716-A9FC-4904-8FFB-0AF46E1E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39700-F76C-46EA-ABF0-E6D9CEBE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9336-34FB-4594-8A0A-E4C077F4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D7123-8704-42DF-A864-81C31DE4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89F9-D67D-4E73-98C6-E34CFC1A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46AA-8561-40B9-9570-E200DC59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18C4-E30C-48A7-981A-9015F382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3505-30FB-442C-A86F-F9DB9224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036B-3C21-41B6-B35D-A9506ABD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E6C9-8AB2-4807-8681-A89BCA94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D30A-24E1-4F68-9A37-5354DF3F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17C6-DE92-4AAD-9599-163BE9C65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9C3FF-C0FF-455C-B51F-B1EAEB85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67013-8F85-4D2F-9C30-C955B79A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505A-A82D-4CE2-9F86-CF21C4E1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42FF3-9852-4AEE-84F4-C7255CE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2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ACF6D-CC7D-456A-8C24-E291BE91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315A-BC20-4E56-BBFA-8329AAA7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B129-2017-4406-8F01-24CB0544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B6A2-3249-4C92-BA16-861FEE01389E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58D1-3B40-4AF0-BBAF-29057092A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FFDB-FDFC-4066-9DE6-C1B11034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5E57-50ED-4BA2-B4BB-813F9014F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4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F02C7-2594-4296-9AEE-9D5116B6EB41}"/>
              </a:ext>
            </a:extLst>
          </p:cNvPr>
          <p:cNvSpPr txBox="1"/>
          <p:nvPr/>
        </p:nvSpPr>
        <p:spPr>
          <a:xfrm>
            <a:off x="2035834" y="1759789"/>
            <a:ext cx="234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TextBox</a:t>
            </a:r>
            <a:r>
              <a:rPr lang="en-US" dirty="0"/>
              <a:t> with bullets</a:t>
            </a:r>
          </a:p>
          <a:p>
            <a:pPr marL="342900" indent="-34290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04621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Пучок</dc:creator>
  <cp:lastModifiedBy>Сергей Пучок</cp:lastModifiedBy>
  <cp:revision>4</cp:revision>
  <dcterms:created xsi:type="dcterms:W3CDTF">2020-09-25T16:11:12Z</dcterms:created>
  <dcterms:modified xsi:type="dcterms:W3CDTF">2020-09-25T16:19:53Z</dcterms:modified>
</cp:coreProperties>
</file>