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Aspose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Aspose Sub Title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Welcome to Aspose Title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Aspose Title</dc:title>
  <dc:creator>Home</dc:creator>
  <cp:lastModifiedBy>Pc User</cp:lastModifiedBy>
  <cp:revision>1</cp:revision>
  <dcterms:created xsi:type="dcterms:W3CDTF">2006-08-16T00:00:00Z</dcterms:created>
  <dcterms:modified xsi:type="dcterms:W3CDTF">2014-05-12T18:12:10Z</dcterms:modified>
</cp:coreProperties>
</file>