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E7B2-6057-4682-8A65-01EF13934260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BF73-E873-4FB4-80E8-161EBD07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w shape"/>
          <p:cNvSpPr/>
          <p:nvPr/>
        </p:nvSpPr>
        <p:spPr>
          <a:xfrm>
            <a:off x="127000" y="127000"/>
            <a:ext cx="3835400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87000"/>
                    </a:srgbClr>
                  </a:outerShdw>
                </a:effectLst>
              </a:rPr>
              <a:t>Test</a:t>
            </a:r>
            <a:r>
              <a:rPr sz="1400" dirty="0">
                <a:solidFill>
                  <a:srgbClr val="000000"/>
                </a:solidFill>
                <a:effectLst>
                  <a:outerShdw blurRad="127000" dist="25400">
                    <a:prstClr val="black">
                      <a:alpha val="80000"/>
                    </a:prstClr>
                  </a:outerShdw>
                </a:effectLst>
              </a:rPr>
              <a:t> </a:t>
            </a:r>
            <a:r>
              <a:rPr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87000"/>
                    </a:srgbClr>
                  </a:outerShdw>
                </a:effectLst>
              </a:rPr>
              <a:t>Shadow</a:t>
            </a:r>
            <a:r>
              <a:rPr sz="1400" dirty="0">
                <a:solidFill>
                  <a:srgbClr val="000000"/>
                </a:solidFill>
                <a:effectLst>
                  <a:outerShdw blurRad="127000" dist="25400">
                    <a:prstClr val="black">
                      <a:alpha val="80000"/>
                    </a:prstClr>
                  </a:outerShdw>
                </a:effectLst>
              </a:rPr>
              <a:t> </a:t>
            </a:r>
            <a:r>
              <a:rPr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88000"/>
                    </a:srgbClr>
                  </a:outerShdw>
                </a:effectLst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195753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Effect</dc:title>
  <dc:creator>AbdulMannan Fazil</dc:creator>
  <cp:lastModifiedBy>AbdulMannan Fazil</cp:lastModifiedBy>
  <cp:revision>7</cp:revision>
  <dcterms:created xsi:type="dcterms:W3CDTF">2019-03-13T06:48:53Z</dcterms:created>
  <dcterms:modified xsi:type="dcterms:W3CDTF">2019-03-13T07:00:52Z</dcterms:modified>
</cp:coreProperties>
</file>