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0"/>
    <p:restoredTop sz="96327"/>
  </p:normalViewPr>
  <p:slideViewPr>
    <p:cSldViewPr snapToGrid="0">
      <p:cViewPr varScale="1">
        <p:scale>
          <a:sx n="98" d="100"/>
          <a:sy n="98" d="100"/>
        </p:scale>
        <p:origin x="21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94293-08F7-4E42-B683-21C3FACDE879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A036F-6EAC-4B4A-BFEC-C98F8DBAD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06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slide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A036F-6EAC-4B4A-BFEC-C98F8DBADC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87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is #2 and has a video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A036F-6EAC-4B4A-BFEC-C98F8DBADC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18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slide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A036F-6EAC-4B4A-BFEC-C98F8DBADC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0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slide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A036F-6EAC-4B4A-BFEC-C98F8DBADC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15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slide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A036F-6EAC-4B4A-BFEC-C98F8DBADC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41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slide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A036F-6EAC-4B4A-BFEC-C98F8DBADC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12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A4CC-7D0D-2F99-DA61-E93B3537FB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NextSlide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331CD-2A40-5F09-C034-FF9E3C7D80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 PPT</a:t>
            </a:r>
          </a:p>
        </p:txBody>
      </p:sp>
    </p:spTree>
    <p:extLst>
      <p:ext uri="{BB962C8B-B14F-4D97-AF65-F5344CB8AC3E}">
        <p14:creationId xmlns:p14="http://schemas.microsoft.com/office/powerpoint/2010/main" val="37626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02AB7-0C4F-9895-C661-E32999FC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slide 1 – Testing Video Playback</a:t>
            </a:r>
          </a:p>
        </p:txBody>
      </p:sp>
      <p:pic>
        <p:nvPicPr>
          <p:cNvPr id="6" name="ROUGH CUT - 7.2">
            <a:hlinkClick r:id="" action="ppaction://media"/>
            <a:extLst>
              <a:ext uri="{FF2B5EF4-FFF2-40B4-BE49-F238E27FC236}">
                <a16:creationId xmlns:a16="http://schemas.microsoft.com/office/drawing/2014/main" id="{3D9C5A4C-1C99-6AF2-E186-179E35A29D1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506663" y="2141538"/>
            <a:ext cx="6488112" cy="3649662"/>
          </a:xfrm>
        </p:spPr>
      </p:pic>
    </p:spTree>
    <p:extLst>
      <p:ext uri="{BB962C8B-B14F-4D97-AF65-F5344CB8AC3E}">
        <p14:creationId xmlns:p14="http://schemas.microsoft.com/office/powerpoint/2010/main" val="347298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385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F125-92BC-AC47-A1C4-3956B5FA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 – Testing Builds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0B222-A63B-F954-820E-B0C0A2AE3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1</a:t>
            </a:r>
          </a:p>
          <a:p>
            <a:r>
              <a:rPr lang="en-US" dirty="0"/>
              <a:t>Build 2</a:t>
            </a:r>
          </a:p>
          <a:p>
            <a:r>
              <a:rPr lang="en-US" dirty="0"/>
              <a:t>Build 3</a:t>
            </a:r>
          </a:p>
        </p:txBody>
      </p:sp>
    </p:spTree>
    <p:extLst>
      <p:ext uri="{BB962C8B-B14F-4D97-AF65-F5344CB8AC3E}">
        <p14:creationId xmlns:p14="http://schemas.microsoft.com/office/powerpoint/2010/main" val="421181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4E9A-7F2E-0195-54D0-A346A806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Animation Test</a:t>
            </a:r>
          </a:p>
        </p:txBody>
      </p:sp>
      <p:pic>
        <p:nvPicPr>
          <p:cNvPr id="5" name="Content Placeholder 4" descr="A computer and a tablet&#10;&#10;Description automatically generated">
            <a:extLst>
              <a:ext uri="{FF2B5EF4-FFF2-40B4-BE49-F238E27FC236}">
                <a16:creationId xmlns:a16="http://schemas.microsoft.com/office/drawing/2014/main" id="{B8B99C60-01F6-1EFE-E6A5-13F7EF14D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2288" y="2714579"/>
            <a:ext cx="3810000" cy="1968500"/>
          </a:xfrm>
        </p:spPr>
      </p:pic>
    </p:spTree>
    <p:extLst>
      <p:ext uri="{BB962C8B-B14F-4D97-AF65-F5344CB8AC3E}">
        <p14:creationId xmlns:p14="http://schemas.microsoft.com/office/powerpoint/2010/main" val="38767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50000">
                                          <p:cBhvr>
                                            <p:cTn id="6" dur="2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2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410F-8A20-9966-8E7B-C176C39FD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56ED0-1816-CECF-BCBD-45D11B7C9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test a crossfade from this slide to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135230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410F-8A20-9966-8E7B-C176C39FD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56ED0-1816-CECF-BCBD-45D11B7C9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should have been a crossfade between these two slides</a:t>
            </a:r>
          </a:p>
        </p:txBody>
      </p:sp>
    </p:spTree>
    <p:extLst>
      <p:ext uri="{BB962C8B-B14F-4D97-AF65-F5344CB8AC3E}">
        <p14:creationId xmlns:p14="http://schemas.microsoft.com/office/powerpoint/2010/main" val="28110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17</TotalTime>
  <Words>86</Words>
  <Application>Microsoft Macintosh PowerPoint</Application>
  <PresentationFormat>Widescreen</PresentationFormat>
  <Paragraphs>24</Paragraphs>
  <Slides>6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NextSlide</vt:lpstr>
      <vt:lpstr>This is slide 1 – Testing Video Playback</vt:lpstr>
      <vt:lpstr>Slide 2 – Testing Builds</vt:lpstr>
      <vt:lpstr>Image Animation Test</vt:lpstr>
      <vt:lpstr>Transition Test</vt:lpstr>
      <vt:lpstr>Transition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NextSlide</dc:title>
  <dc:creator>Jeremy Clark</dc:creator>
  <cp:lastModifiedBy>Jeremy Clark</cp:lastModifiedBy>
  <cp:revision>12</cp:revision>
  <dcterms:created xsi:type="dcterms:W3CDTF">2023-11-26T00:39:15Z</dcterms:created>
  <dcterms:modified xsi:type="dcterms:W3CDTF">2023-11-26T00:59:40Z</dcterms:modified>
</cp:coreProperties>
</file>