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147309456" r:id="rId3"/>
    <p:sldId id="2147309457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4880"/>
  </p:normalViewPr>
  <p:slideViewPr>
    <p:cSldViewPr snapToGrid="0" snapToObjects="1">
      <p:cViewPr varScale="1">
        <p:scale>
          <a:sx n="161" d="100"/>
          <a:sy n="161" d="100"/>
        </p:scale>
        <p:origin x="3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01F23-0A79-7B4E-9054-C2EDEEA5EE82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430BB-301F-CB40-9634-37FE4805FB6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963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TEST</a:t>
            </a: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0" fontAlgn="ctr"/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</a:t>
            </a:r>
          </a:p>
          <a:p>
            <a:pPr lvl="0" fontAlgn="ctr"/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lvl="0" indent="-228600" fontAlgn="ctr">
              <a:buFont typeface="+mj-lt"/>
              <a:buAutoNum type="arabicParenBoth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</a:t>
            </a:r>
          </a:p>
          <a:p>
            <a:pPr marL="228600" lvl="0" indent="-228600" fontAlgn="ctr">
              <a:buFont typeface="+mj-lt"/>
              <a:buAutoNum type="arabicParenBoth"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lvl="0" indent="-228600" fontAlgn="ctr">
              <a:buFont typeface="+mj-lt"/>
              <a:buAutoNum type="arabicParenBoth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TEST</a:t>
            </a:r>
          </a:p>
          <a:p>
            <a:pPr marL="228600" lvl="0" indent="-228600" fontAlgn="ctr">
              <a:buFont typeface="+mj-lt"/>
              <a:buAutoNum type="arabicParenBoth"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lvl="0" indent="-228600" fontAlgn="ctr">
              <a:buFont typeface="+mj-lt"/>
              <a:buAutoNum type="arabicParenBoth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</a:t>
            </a:r>
          </a:p>
          <a:p>
            <a:pPr marL="228600" lvl="0" indent="-228600" fontAlgn="ctr">
              <a:buFont typeface="+mj-lt"/>
              <a:buAutoNum type="arabicParenBoth"/>
            </a:pPr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lvl="0" indent="0" fontAlgn="ctr">
              <a:buFont typeface="+mj-lt"/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Citations: </a:t>
            </a:r>
            <a:endParaRPr lang="en-US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/>
                <a:cs typeface="Arial"/>
              </a:rPr>
              <a:t>-       TEST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/>
                <a:cs typeface="Arial"/>
              </a:rPr>
              <a:t>-       TEST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-       TEST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D3721CF-F0C4-FF40-8A42-2B06C247BFCD}" type="datetime1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32827-0F7A-994F-B7BA-06A3D87377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64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TEST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TEST TEST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 TEST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(2) TEST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(3) TEST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Citations: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TEST</a:t>
            </a:r>
          </a:p>
          <a:p>
            <a:pPr marL="171450" indent="-171450">
              <a:buFont typeface="Arial"/>
              <a:buChar char="•"/>
            </a:pPr>
            <a:r>
              <a:rPr lang="en-US" dirty="0"/>
              <a:t>TEST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DEC827C-7BB4-C248-82A8-CB7BE16729DC}" type="datetime1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32827-0F7A-994F-B7BA-06A3D87377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98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fontAlgn="ctr"/>
            <a:r>
              <a:rPr lang="en-US" sz="1200" b="1" kern="1200" dirty="0">
                <a:solidFill>
                  <a:schemeClr val="tx1"/>
                </a:solidFill>
                <a:effectLst/>
                <a:latin typeface="Arial"/>
                <a:cs typeface="Arial"/>
              </a:rPr>
              <a:t>TEST</a:t>
            </a:r>
          </a:p>
          <a:p>
            <a:pPr lvl="0" fontAlgn="ctr"/>
            <a:endParaRPr lang="en-US" sz="1200" kern="1200" dirty="0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228600" lvl="0" indent="-228600" fontAlgn="ctr">
              <a:buAutoNum type="arabicParenBoth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cs typeface="Arial"/>
              </a:rPr>
              <a:t>TEST</a:t>
            </a:r>
          </a:p>
          <a:p>
            <a:pPr marL="228600" lvl="0" indent="-228600" fontAlgn="ctr">
              <a:buAutoNum type="arabicParenBoth"/>
            </a:pPr>
            <a:endParaRPr lang="en-US" sz="1200" kern="1200" dirty="0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228600" lvl="0" indent="-228600" fontAlgn="ctr">
              <a:buAutoNum type="arabicParenBoth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cs typeface="Arial"/>
              </a:rPr>
              <a:t>TEST</a:t>
            </a:r>
          </a:p>
          <a:p>
            <a:pPr marL="228600" lvl="0" indent="-228600" fontAlgn="ctr">
              <a:buAutoNum type="arabicParenBoth"/>
            </a:pPr>
            <a:endParaRPr lang="en-US" sz="1200" kern="1200" dirty="0"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228600" lvl="0" indent="-228600" fontAlgn="ctr">
              <a:buAutoNum type="arabicParenBoth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/>
                <a:cs typeface="Arial"/>
              </a:rPr>
              <a:t>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D951C03-D138-4E4F-97FA-E05990432BF0}" type="datetime1">
              <a:rPr lang="en-US" smtClean="0"/>
              <a:t>5/18/22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32827-0F7A-994F-B7BA-06A3D87377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E3CD-91B1-99BB-055D-7F1680655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A4A11-C558-15E2-9059-4B501E4A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EF60B-2081-1A27-6916-E99E69C2B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D90F-B8F9-08BD-6BE6-67D10BB7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49EBA-319C-D8FD-E208-30F58705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310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73A-6CA4-EAFB-5FFB-EB7F286F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1CBE7-76FE-82A6-619D-CE08EB91E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3651-714F-3054-70C5-8E046A46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7C1E-0F5A-9FC8-39D3-E73F0EA1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DD605-F399-5C26-451E-1D1623D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5023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429DE1-521A-A9C5-75B2-7546FEFC3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CBD0-7831-B307-F219-7AEADDC79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FC9B0-176A-FCD8-EEDE-C70165A4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5F8B-B390-3F41-AC07-49618663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13836-35D2-69CD-E4E9-DF742D3B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81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941" y="430008"/>
            <a:ext cx="10798737" cy="486287"/>
          </a:xfrm>
          <a:noFill/>
        </p:spPr>
        <p:txBody>
          <a:bodyPr wrap="square" rtlCol="0" anchor="t">
            <a:spAutoFit/>
          </a:bodyPr>
          <a:lstStyle>
            <a:lvl1pPr>
              <a:lnSpc>
                <a:spcPct val="80000"/>
              </a:lnSpc>
              <a:defRPr lang="en-US" sz="3200" spc="-150" dirty="0">
                <a:ea typeface="+mn-ea"/>
              </a:defRPr>
            </a:lvl1pPr>
          </a:lstStyle>
          <a:p>
            <a:pPr marL="0" lvl="0" defTabSz="914400" latinLnBrk="0">
              <a:lnSpc>
                <a:spcPct val="80000"/>
              </a:lnSpc>
            </a:pPr>
            <a:r>
              <a:rPr lang="en-US"/>
              <a:t>CLICK TO EDIT TITLE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8C412D9-E3B9-304A-B0F1-B490D3CCF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6736" y="6461563"/>
            <a:ext cx="494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07D63B-5E22-2649-BDDD-63996CEFF5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3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7AD-4598-EF4B-B0BE-75ACC7B0D4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941" y="430008"/>
            <a:ext cx="10798737" cy="584775"/>
          </a:xfrm>
          <a:noFill/>
        </p:spPr>
        <p:txBody>
          <a:bodyPr wrap="square" rtlCol="0" anchor="t">
            <a:spAutoFit/>
          </a:bodyPr>
          <a:lstStyle>
            <a:lvl1pPr>
              <a:lnSpc>
                <a:spcPct val="80000"/>
              </a:lnSpc>
              <a:defRPr lang="en-US" sz="4000" spc="-150" dirty="0">
                <a:ea typeface="+mn-ea"/>
              </a:defRPr>
            </a:lvl1pPr>
          </a:lstStyle>
          <a:p>
            <a:pPr marL="0" lvl="0" defTabSz="914400" latinLnBrk="0">
              <a:lnSpc>
                <a:spcPct val="80000"/>
              </a:lnSpc>
            </a:pPr>
            <a:r>
              <a:rPr lang="en-US"/>
              <a:t>CLICK TO EDIT TITLE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F166401-B142-9D4A-B0EA-79AAD6C37FDC}"/>
              </a:ext>
            </a:extLst>
          </p:cNvPr>
          <p:cNvSpPr/>
          <p:nvPr userDrawn="1"/>
        </p:nvSpPr>
        <p:spPr>
          <a:xfrm>
            <a:off x="4080451" y="1420240"/>
            <a:ext cx="3835251" cy="4513632"/>
          </a:xfrm>
          <a:prstGeom prst="roundRect">
            <a:avLst>
              <a:gd name="adj" fmla="val 3731"/>
            </a:avLst>
          </a:prstGeom>
          <a:gradFill flip="none" rotWithShape="1">
            <a:gsLst>
              <a:gs pos="11000">
                <a:srgbClr val="124667"/>
              </a:gs>
              <a:gs pos="7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en-US">
              <a:latin typeface="+mj-lt"/>
            </a:endParaRP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4955E6E2-AC39-1D43-8406-98072793D7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941" y="2192252"/>
            <a:ext cx="3136842" cy="3297441"/>
          </a:xfrm>
        </p:spPr>
        <p:txBody>
          <a:bodyPr wrap="square" lIns="90000">
            <a:noAutofit/>
          </a:bodyPr>
          <a:lstStyle>
            <a:lvl1pPr marL="0" indent="0">
              <a:buNone/>
              <a:defRPr lang="en-GB" sz="1200" dirty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lvl="0" defTabSz="914400" latinLnBrk="0">
              <a:lnSpc>
                <a:spcPct val="150000"/>
              </a:lnSpc>
            </a:pPr>
            <a:r>
              <a:rPr lang="en-GB"/>
              <a:t>Click to edit Master text styles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0894A370-16BE-6344-B823-7C857FD438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09370" y="2192253"/>
            <a:ext cx="3136842" cy="3297440"/>
          </a:xfrm>
        </p:spPr>
        <p:txBody>
          <a:bodyPr wrap="square" lIns="90000">
            <a:noAutofit/>
          </a:bodyPr>
          <a:lstStyle>
            <a:lvl1pPr marL="0" indent="0">
              <a:buNone/>
              <a:defRPr lang="en-GB" sz="1200" dirty="0" smtClean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marL="0" lvl="0" defTabSz="914400" latinLnBrk="0">
              <a:lnSpc>
                <a:spcPct val="150000"/>
              </a:lnSpc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E2195EE8-BF6F-1649-A6B1-7852A8FDA2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9655" y="2192253"/>
            <a:ext cx="3136842" cy="3297440"/>
          </a:xfrm>
        </p:spPr>
        <p:txBody>
          <a:bodyPr wrap="square" lIns="90000">
            <a:noAutofit/>
          </a:bodyPr>
          <a:lstStyle>
            <a:lvl1pPr marL="0" indent="0">
              <a:buNone/>
              <a:defRPr lang="en-GB" sz="1200" dirty="0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 marL="0" lvl="0" defTabSz="914400" latinLnBrk="0">
              <a:lnSpc>
                <a:spcPct val="150000"/>
              </a:lnSpc>
            </a:pPr>
            <a:r>
              <a:rPr lang="en-GB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24F1616-7C9F-5548-81A0-74615FE8B8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9940" y="1709838"/>
            <a:ext cx="3136842" cy="400110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GB" sz="2000" b="1" spc="-150" dirty="0">
                <a:solidFill>
                  <a:srgbClr val="649A3C"/>
                </a:solidFill>
              </a:defRPr>
            </a:lvl1pPr>
          </a:lstStyle>
          <a:p>
            <a:pPr marL="0" lvl="0" defTabSz="914400" latinLnBrk="0"/>
            <a:r>
              <a:rPr lang="en-GB"/>
              <a:t>CLICK TO EDIT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DAAC77F-E810-0245-A339-F539D83553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09370" y="1709838"/>
            <a:ext cx="3136842" cy="400110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GB" sz="2000" b="1" spc="-150" dirty="0">
                <a:solidFill>
                  <a:srgbClr val="649A3C"/>
                </a:solidFill>
              </a:defRPr>
            </a:lvl1pPr>
          </a:lstStyle>
          <a:p>
            <a:pPr marL="0" lvl="0" defTabSz="914400" latinLnBrk="0"/>
            <a:r>
              <a:rPr lang="en-GB"/>
              <a:t>CLICK TO EDIT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6C153FA-F764-354C-814D-0D2B3FF18E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29655" y="1709838"/>
            <a:ext cx="3136842" cy="400110"/>
          </a:xfrm>
        </p:spPr>
        <p:txBody>
          <a:bodyPr wrap="square" anchor="b">
            <a:spAutoFit/>
          </a:bodyPr>
          <a:lstStyle>
            <a:lvl1pPr marL="0" indent="0">
              <a:buNone/>
              <a:defRPr lang="en-GB" sz="2000" b="1" spc="-150" dirty="0">
                <a:solidFill>
                  <a:schemeClr val="bg1"/>
                </a:solidFill>
              </a:defRPr>
            </a:lvl1pPr>
          </a:lstStyle>
          <a:p>
            <a:pPr marL="0" lvl="0" defTabSz="914400" latinLnBrk="0"/>
            <a:r>
              <a:rPr lang="en-GB"/>
              <a:t>CLICK TO EDIT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54687646-32EB-EC41-A160-AD256CAE0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6736" y="6461563"/>
            <a:ext cx="494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807D63B-5E22-2649-BDDD-63996CEFF5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5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B102-54A2-03CF-C1D7-3B549D6C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C470-48B6-FC10-8EF9-01D57BF6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99B2-3712-49D5-9B85-8731F037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0359-D48A-A26C-8D94-14D1D7DB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063C6-B4AB-546B-154D-4D16BDD4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451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462A-B74A-5A04-EC28-04E1BB41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F4851-66A7-BB36-216C-819B8D90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2AE-16F9-ED31-F29B-46D5C046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EFB6A-00F5-F534-C81F-6527989B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B949-E879-B534-64B8-1718CA5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390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6A05-5673-156A-D496-1B567231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D888-8BC4-8900-357B-D4FB2483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80CD7-89B1-C55D-FCB2-BE606BDF4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BC2F1-09BA-B269-FA8E-FDF221E9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7534-0DE5-5625-C15C-BBFC1809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9AFA4-AEAD-8474-5916-3F92FDF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922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86A2F-FE5B-882A-E2BE-19E42E4B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2B781-9AB1-55EB-D03D-96B49791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8AED-AEA1-CA0C-B899-0D393CD1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5627E-C2FA-34BC-4B00-199B226FD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7538A-4714-50DF-80D8-1C841646A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8FDD-4BC4-8155-6F64-D266C839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3513E-C28A-515D-25B6-7C61001E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9C37F3-9976-B1A5-5C0F-698F964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24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09BC-B3E8-465B-67DA-23323A44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FDC4C-0877-863B-546F-6F4A3472C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153D8-34DC-9F86-45E4-E119199B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2325A-CA4C-A59C-89E8-CB67E08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818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E997D-47C6-E995-F374-A5E48B78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3BAA-BAA3-8415-9771-D7010840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6AD37-012B-9993-03C3-4A0B0520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24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DB4E-25ED-2528-378D-F0CDE740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E24B-616A-4331-E2C1-8991E514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A2A58-DFF8-CEB5-1958-4865A287E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3FE3A-F9F6-2C9F-A465-B7CD3B31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21A4F-D851-AD04-7233-528B796A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506BD-3C10-FE7C-8A01-A97AB4D6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228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8482-3FEA-BB03-8C6B-B8306EF0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BA40C-9255-93CE-4986-DF6B34754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0D6F2-392D-8002-7820-2058560C5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D02F5-31EA-CDE9-4AFF-79C3326B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CEDB3-A9F4-2594-4400-B13EA3B69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1DC0-D0BD-514F-C14C-988FDB83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580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61A7B8-4352-51B6-D834-2BE0ED65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EC5AE-85B2-F253-ABCB-54028DB67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5B4C-A059-0B75-24A8-54AB306B6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FAFF8-1C3C-FA44-A1EF-6F3CE8FA6669}" type="datetimeFigureOut">
              <a:rPr lang="en-IL" smtClean="0"/>
              <a:t>18/05/2022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85F3-C31F-F697-2754-0FF11148B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035F-6E76-E46C-EC95-1E46E5BC5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3238-CFB5-C642-8446-B1F5EB76172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95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tiff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51">
            <a:extLst>
              <a:ext uri="{FF2B5EF4-FFF2-40B4-BE49-F238E27FC236}">
                <a16:creationId xmlns:a16="http://schemas.microsoft.com/office/drawing/2014/main" id="{62947BC3-689A-2946-A6EC-A57770305365}"/>
              </a:ext>
            </a:extLst>
          </p:cNvPr>
          <p:cNvSpPr/>
          <p:nvPr/>
        </p:nvSpPr>
        <p:spPr>
          <a:xfrm rot="16200000">
            <a:off x="5292799" y="-2228746"/>
            <a:ext cx="2156343" cy="11642059"/>
          </a:xfrm>
          <a:prstGeom prst="round2SameRect">
            <a:avLst>
              <a:gd name="adj1" fmla="val 9116"/>
              <a:gd name="adj2" fmla="val 0"/>
            </a:avLst>
          </a:prstGeom>
          <a:solidFill>
            <a:srgbClr val="07233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8A4AA7-7B45-4D49-8A5C-262C1573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41" y="430008"/>
            <a:ext cx="10798737" cy="496161"/>
          </a:xfrm>
        </p:spPr>
        <p:txBody>
          <a:bodyPr/>
          <a:lstStyle/>
          <a:p>
            <a:r>
              <a:rPr lang="he-IL" dirty="0">
                <a:cs typeface="+mn-cs"/>
              </a:rPr>
              <a:t>TEST</a:t>
            </a:r>
            <a:endParaRPr lang="en-US" dirty="0"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06FA1-C3AE-EB4D-8450-4CE5AF99A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07D63B-5E22-2649-BDDD-63996CEFF5E5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4A054-BE3D-7C4D-B53A-4F87DF7AB604}"/>
              </a:ext>
            </a:extLst>
          </p:cNvPr>
          <p:cNvSpPr/>
          <p:nvPr/>
        </p:nvSpPr>
        <p:spPr>
          <a:xfrm>
            <a:off x="8262145" y="6283324"/>
            <a:ext cx="339396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732D18B-D845-8E4C-A9E3-1D0AB94E58DE}"/>
              </a:ext>
            </a:extLst>
          </p:cNvPr>
          <p:cNvSpPr/>
          <p:nvPr/>
        </p:nvSpPr>
        <p:spPr>
          <a:xfrm>
            <a:off x="1165063" y="2326812"/>
            <a:ext cx="2534827" cy="25348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124667"/>
              </a:gs>
              <a:gs pos="7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DA11A-CF5A-6B44-9D50-22BD997A8C91}"/>
              </a:ext>
            </a:extLst>
          </p:cNvPr>
          <p:cNvGrpSpPr/>
          <p:nvPr/>
        </p:nvGrpSpPr>
        <p:grpSpPr>
          <a:xfrm>
            <a:off x="1462790" y="2624538"/>
            <a:ext cx="1939375" cy="1939376"/>
            <a:chOff x="8789202" y="3503066"/>
            <a:chExt cx="2794704" cy="2310563"/>
          </a:xfrm>
          <a:noFill/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1BCD612-4EF8-6E46-9244-ADF2BC9BCD0A}"/>
                </a:ext>
              </a:extLst>
            </p:cNvPr>
            <p:cNvSpPr/>
            <p:nvPr/>
          </p:nvSpPr>
          <p:spPr>
            <a:xfrm>
              <a:off x="8789202" y="3503066"/>
              <a:ext cx="2794704" cy="2310563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  <a:effectLst>
              <a:outerShdw blurRad="144243" dist="158557" dir="13500000" algn="br" rotWithShape="0">
                <a:schemeClr val="bg1"/>
              </a:outerShdw>
            </a:effectLst>
          </p:spPr>
          <p:txBody>
            <a:bodyPr wrap="none" rtlCol="0" anchor="ctr">
              <a:noAutofit/>
            </a:bodyPr>
            <a:lstStyle/>
            <a:p>
              <a:pPr algn="ctr"/>
              <a:endParaRPr lang="en-US" sz="4800" spc="-300">
                <a:solidFill>
                  <a:schemeClr val="bg1"/>
                </a:solidFill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7CEF85C6-E014-7441-99C6-00C4A6D7647E}"/>
                </a:ext>
              </a:extLst>
            </p:cNvPr>
            <p:cNvSpPr/>
            <p:nvPr/>
          </p:nvSpPr>
          <p:spPr>
            <a:xfrm>
              <a:off x="8789202" y="3503066"/>
              <a:ext cx="2794704" cy="2310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940"/>
              </a:schemeClr>
            </a:solidFill>
            <a:ln w="9525">
              <a:solidFill>
                <a:schemeClr val="bg1">
                  <a:alpha val="46893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+mj-lt"/>
                </a:rPr>
                <a:t>60</a:t>
              </a:r>
              <a:r>
                <a:rPr lang="en-US" sz="4800" b="1" baseline="30000">
                  <a:solidFill>
                    <a:schemeClr val="bg1"/>
                  </a:solidFill>
                  <a:latin typeface="+mj-lt"/>
                </a:rPr>
                <a:t>%</a:t>
              </a:r>
            </a:p>
          </p:txBody>
        </p:sp>
      </p:grpSp>
      <p:sp>
        <p:nvSpPr>
          <p:cNvPr id="18" name="Arc 17">
            <a:extLst>
              <a:ext uri="{FF2B5EF4-FFF2-40B4-BE49-F238E27FC236}">
                <a16:creationId xmlns:a16="http://schemas.microsoft.com/office/drawing/2014/main" id="{8482699B-7CF6-4141-9371-691AA954EC3F}"/>
              </a:ext>
            </a:extLst>
          </p:cNvPr>
          <p:cNvSpPr/>
          <p:nvPr/>
        </p:nvSpPr>
        <p:spPr>
          <a:xfrm>
            <a:off x="1326740" y="2488486"/>
            <a:ext cx="2211479" cy="2211479"/>
          </a:xfrm>
          <a:prstGeom prst="arc">
            <a:avLst>
              <a:gd name="adj1" fmla="val 16200000"/>
              <a:gd name="adj2" fmla="val 6960159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4800" spc="-3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6F5E08-95D3-7E46-A091-6132C2BAF5DA}"/>
              </a:ext>
            </a:extLst>
          </p:cNvPr>
          <p:cNvSpPr txBox="1"/>
          <p:nvPr/>
        </p:nvSpPr>
        <p:spPr>
          <a:xfrm>
            <a:off x="8365501" y="5019245"/>
            <a:ext cx="2788041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TEST TEST TEST TEST TEST TEST TEST TEST TEST TEST TEST TEST TEST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BD4098DB-11C2-7F41-B9EF-4C1579058A92}"/>
              </a:ext>
            </a:extLst>
          </p:cNvPr>
          <p:cNvSpPr txBox="1">
            <a:spLocks/>
          </p:cNvSpPr>
          <p:nvPr/>
        </p:nvSpPr>
        <p:spPr>
          <a:xfrm>
            <a:off x="7883396" y="1649976"/>
            <a:ext cx="3772714" cy="49531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040">
              <a:defRPr sz="1600" b="1"/>
            </a:lvl1pPr>
            <a:lvl2pPr marL="457040" defTabSz="457040">
              <a:defRPr sz="1799"/>
            </a:lvl2pPr>
            <a:lvl3pPr marL="914080" defTabSz="457040">
              <a:defRPr sz="1799"/>
            </a:lvl3pPr>
            <a:lvl4pPr marL="1371120" defTabSz="457040">
              <a:defRPr sz="1799"/>
            </a:lvl4pPr>
            <a:lvl5pPr marL="1828160" defTabSz="457040">
              <a:defRPr sz="1799"/>
            </a:lvl5pPr>
            <a:lvl6pPr marL="2285200" defTabSz="457040">
              <a:defRPr sz="1799"/>
            </a:lvl6pPr>
            <a:lvl7pPr marL="2742240" defTabSz="457040">
              <a:defRPr sz="1799"/>
            </a:lvl7pPr>
            <a:lvl8pPr marL="3199280" defTabSz="457040">
              <a:defRPr sz="1799"/>
            </a:lvl8pPr>
            <a:lvl9pPr marL="3656320" defTabSz="457040">
              <a:defRPr sz="1799"/>
            </a:lvl9pPr>
          </a:lstStyle>
          <a:p>
            <a:r>
              <a:rPr lang="he-IL" dirty="0"/>
              <a:t>TESTING</a:t>
            </a:r>
            <a:endParaRPr lang="en-US" dirty="0"/>
          </a:p>
          <a:p>
            <a:r>
              <a:rPr lang="he-IL" dirty="0"/>
              <a:t>TESTING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4B3143-F4C4-884E-BECE-7A7944AB8764}"/>
              </a:ext>
            </a:extLst>
          </p:cNvPr>
          <p:cNvSpPr txBox="1"/>
          <p:nvPr/>
        </p:nvSpPr>
        <p:spPr>
          <a:xfrm>
            <a:off x="4962236" y="4890096"/>
            <a:ext cx="225872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TEST TEST TEST TEST TEST TEST TEST TEST TEST TEST TEST TEST TEST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2ECCCA-5404-454A-86DD-52648EB41886}"/>
              </a:ext>
            </a:extLst>
          </p:cNvPr>
          <p:cNvSpPr txBox="1"/>
          <p:nvPr/>
        </p:nvSpPr>
        <p:spPr>
          <a:xfrm>
            <a:off x="1219659" y="4879937"/>
            <a:ext cx="24183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algn="ctr" defTabSz="914400" rtl="1" eaLnBrk="1" latinLnBrk="0" hangingPunct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TEST TEST TEST TEST TEST TEST TEST TEST TEST TEST TEST TEST TEST TEST</a:t>
            </a:r>
            <a:endParaRPr lang="en-US" sz="1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7B736358-A6BB-0544-BD86-435FF325F23B}"/>
              </a:ext>
            </a:extLst>
          </p:cNvPr>
          <p:cNvSpPr txBox="1">
            <a:spLocks/>
          </p:cNvSpPr>
          <p:nvPr/>
        </p:nvSpPr>
        <p:spPr>
          <a:xfrm>
            <a:off x="869791" y="1651858"/>
            <a:ext cx="3125370" cy="49531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040" rtl="0" eaLnBrk="1" latinLnBrk="0" hangingPunct="1">
              <a:defRPr sz="9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04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08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2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6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20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24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28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320" algn="l" defTabSz="457040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sz="1600" dirty="0"/>
              <a:t>TESTING</a:t>
            </a:r>
            <a:endParaRPr lang="en-US" sz="1600" dirty="0"/>
          </a:p>
          <a:p>
            <a:pPr algn="ctr"/>
            <a:r>
              <a:rPr lang="he-IL" sz="1600" dirty="0"/>
              <a:t>TESTING</a:t>
            </a:r>
            <a:endParaRPr lang="en-US" sz="1600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DA44292A-DB4D-B34C-B32E-8AD458B7778D}"/>
              </a:ext>
            </a:extLst>
          </p:cNvPr>
          <p:cNvSpPr txBox="1">
            <a:spLocks/>
          </p:cNvSpPr>
          <p:nvPr/>
        </p:nvSpPr>
        <p:spPr>
          <a:xfrm>
            <a:off x="4323602" y="1651858"/>
            <a:ext cx="3535993" cy="49531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040">
              <a:defRPr sz="1600" b="1"/>
            </a:lvl1pPr>
            <a:lvl2pPr marL="457040" defTabSz="457040">
              <a:defRPr sz="1799"/>
            </a:lvl2pPr>
            <a:lvl3pPr marL="914080" defTabSz="457040">
              <a:defRPr sz="1799"/>
            </a:lvl3pPr>
            <a:lvl4pPr marL="1371120" defTabSz="457040">
              <a:defRPr sz="1799"/>
            </a:lvl4pPr>
            <a:lvl5pPr marL="1828160" defTabSz="457040">
              <a:defRPr sz="1799"/>
            </a:lvl5pPr>
            <a:lvl6pPr marL="2285200" defTabSz="457040">
              <a:defRPr sz="1799"/>
            </a:lvl6pPr>
            <a:lvl7pPr marL="2742240" defTabSz="457040">
              <a:defRPr sz="1799"/>
            </a:lvl7pPr>
            <a:lvl8pPr marL="3199280" defTabSz="457040">
              <a:defRPr sz="1799"/>
            </a:lvl8pPr>
            <a:lvl9pPr marL="3656320" defTabSz="457040">
              <a:defRPr sz="1799"/>
            </a:lvl9pPr>
          </a:lstStyle>
          <a:p>
            <a:r>
              <a:rPr lang="he-IL" dirty="0"/>
              <a:t>TESTING</a:t>
            </a:r>
            <a:endParaRPr lang="en-US" dirty="0"/>
          </a:p>
          <a:p>
            <a:r>
              <a:rPr lang="he-IL" dirty="0"/>
              <a:t>TESTING</a:t>
            </a:r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C94F117-7748-F745-9A99-019173F3DF83}"/>
              </a:ext>
            </a:extLst>
          </p:cNvPr>
          <p:cNvSpPr/>
          <p:nvPr/>
        </p:nvSpPr>
        <p:spPr>
          <a:xfrm>
            <a:off x="4828586" y="2326812"/>
            <a:ext cx="2534827" cy="25348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124667"/>
              </a:gs>
              <a:gs pos="7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09BC0E-BD5D-0744-AD68-646819FB98E7}"/>
              </a:ext>
            </a:extLst>
          </p:cNvPr>
          <p:cNvGrpSpPr/>
          <p:nvPr/>
        </p:nvGrpSpPr>
        <p:grpSpPr>
          <a:xfrm>
            <a:off x="5126313" y="2624538"/>
            <a:ext cx="1939375" cy="1939376"/>
            <a:chOff x="8789202" y="3503066"/>
            <a:chExt cx="2794704" cy="2310563"/>
          </a:xfrm>
          <a:noFill/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4C4AEBD-FE43-C448-9C0B-442332EDCDE2}"/>
                </a:ext>
              </a:extLst>
            </p:cNvPr>
            <p:cNvSpPr/>
            <p:nvPr/>
          </p:nvSpPr>
          <p:spPr>
            <a:xfrm>
              <a:off x="8789202" y="3503066"/>
              <a:ext cx="2794704" cy="2310563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  <a:effectLst>
              <a:outerShdw blurRad="144243" dist="158557" dir="13500000" algn="br" rotWithShape="0">
                <a:schemeClr val="bg1"/>
              </a:outerShdw>
            </a:effectLst>
          </p:spPr>
          <p:txBody>
            <a:bodyPr wrap="none" rtlCol="0" anchor="ctr">
              <a:noAutofit/>
            </a:bodyPr>
            <a:lstStyle/>
            <a:p>
              <a:pPr algn="ctr"/>
              <a:endParaRPr lang="en-US" sz="4800" spc="-300">
                <a:solidFill>
                  <a:schemeClr val="bg1"/>
                </a:solidFill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83F3CDF-3C07-7849-87D7-E7A66224F7AF}"/>
                </a:ext>
              </a:extLst>
            </p:cNvPr>
            <p:cNvSpPr/>
            <p:nvPr/>
          </p:nvSpPr>
          <p:spPr>
            <a:xfrm>
              <a:off x="8789202" y="3503066"/>
              <a:ext cx="2794704" cy="2310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940"/>
              </a:schemeClr>
            </a:solidFill>
            <a:ln w="9525">
              <a:solidFill>
                <a:schemeClr val="bg1">
                  <a:alpha val="46893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+mj-lt"/>
                </a:rPr>
                <a:t>90</a:t>
              </a:r>
              <a:r>
                <a:rPr lang="en-US" sz="4800" b="1" baseline="30000">
                  <a:solidFill>
                    <a:schemeClr val="bg1"/>
                  </a:solidFill>
                  <a:latin typeface="+mj-lt"/>
                </a:rPr>
                <a:t>%</a:t>
              </a:r>
            </a:p>
          </p:txBody>
        </p: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2EC39452-3603-5C4A-BDEB-A48DC640AB0E}"/>
              </a:ext>
            </a:extLst>
          </p:cNvPr>
          <p:cNvSpPr/>
          <p:nvPr/>
        </p:nvSpPr>
        <p:spPr>
          <a:xfrm>
            <a:off x="4990263" y="2488486"/>
            <a:ext cx="2211479" cy="2211479"/>
          </a:xfrm>
          <a:prstGeom prst="arc">
            <a:avLst>
              <a:gd name="adj1" fmla="val 16200000"/>
              <a:gd name="adj2" fmla="val 1357555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4800" spc="-30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E1280EA8-E381-FC4B-B31D-42C37D3265CB}"/>
              </a:ext>
            </a:extLst>
          </p:cNvPr>
          <p:cNvSpPr/>
          <p:nvPr/>
        </p:nvSpPr>
        <p:spPr>
          <a:xfrm>
            <a:off x="8492109" y="2326812"/>
            <a:ext cx="2534827" cy="253482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124667"/>
              </a:gs>
              <a:gs pos="7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0B6A3E-D27A-2742-8A55-CA9CF31928F0}"/>
              </a:ext>
            </a:extLst>
          </p:cNvPr>
          <p:cNvGrpSpPr/>
          <p:nvPr/>
        </p:nvGrpSpPr>
        <p:grpSpPr>
          <a:xfrm>
            <a:off x="8789836" y="2624538"/>
            <a:ext cx="1939375" cy="1939376"/>
            <a:chOff x="8789202" y="3503066"/>
            <a:chExt cx="2794704" cy="2310563"/>
          </a:xfrm>
          <a:noFill/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E7A0738-DCC4-9340-8712-1A99EB2CCF3C}"/>
                </a:ext>
              </a:extLst>
            </p:cNvPr>
            <p:cNvSpPr/>
            <p:nvPr/>
          </p:nvSpPr>
          <p:spPr>
            <a:xfrm>
              <a:off x="8789202" y="3503066"/>
              <a:ext cx="2794704" cy="2310563"/>
            </a:xfrm>
            <a:prstGeom prst="roundRect">
              <a:avLst>
                <a:gd name="adj" fmla="val 50000"/>
              </a:avLst>
            </a:prstGeom>
            <a:grpFill/>
            <a:ln w="12700">
              <a:noFill/>
            </a:ln>
            <a:effectLst>
              <a:outerShdw blurRad="144243" dist="158557" dir="13500000" algn="br" rotWithShape="0">
                <a:schemeClr val="bg1"/>
              </a:outerShdw>
            </a:effectLst>
          </p:spPr>
          <p:txBody>
            <a:bodyPr wrap="none" rtlCol="0" anchor="ctr">
              <a:noAutofit/>
            </a:bodyPr>
            <a:lstStyle/>
            <a:p>
              <a:pPr algn="ctr"/>
              <a:endParaRPr lang="en-US" sz="4800" spc="-300">
                <a:solidFill>
                  <a:schemeClr val="bg1"/>
                </a:solidFill>
              </a:endParaRP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F9A92CA-69C3-D146-8EE7-0D05343220AA}"/>
                </a:ext>
              </a:extLst>
            </p:cNvPr>
            <p:cNvSpPr/>
            <p:nvPr/>
          </p:nvSpPr>
          <p:spPr>
            <a:xfrm>
              <a:off x="8789202" y="3503066"/>
              <a:ext cx="2794704" cy="2310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10940"/>
              </a:schemeClr>
            </a:solidFill>
            <a:ln w="9525">
              <a:solidFill>
                <a:schemeClr val="bg1">
                  <a:alpha val="46893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4800" b="1">
                  <a:solidFill>
                    <a:schemeClr val="bg1"/>
                  </a:solidFill>
                  <a:latin typeface="+mj-lt"/>
                </a:rPr>
                <a:t>70</a:t>
              </a:r>
              <a:r>
                <a:rPr lang="en-US" sz="4800" b="1" baseline="30000">
                  <a:solidFill>
                    <a:schemeClr val="bg1"/>
                  </a:solidFill>
                  <a:latin typeface="+mj-lt"/>
                </a:rPr>
                <a:t>%</a:t>
              </a:r>
            </a:p>
          </p:txBody>
        </p:sp>
      </p:grpSp>
      <p:sp>
        <p:nvSpPr>
          <p:cNvPr id="52" name="Arc 51">
            <a:extLst>
              <a:ext uri="{FF2B5EF4-FFF2-40B4-BE49-F238E27FC236}">
                <a16:creationId xmlns:a16="http://schemas.microsoft.com/office/drawing/2014/main" id="{71F153D7-B33B-2B44-B707-8FACD946ED2C}"/>
              </a:ext>
            </a:extLst>
          </p:cNvPr>
          <p:cNvSpPr/>
          <p:nvPr/>
        </p:nvSpPr>
        <p:spPr>
          <a:xfrm>
            <a:off x="8653786" y="2488486"/>
            <a:ext cx="2211479" cy="2211479"/>
          </a:xfrm>
          <a:prstGeom prst="arc">
            <a:avLst>
              <a:gd name="adj1" fmla="val 16200000"/>
              <a:gd name="adj2" fmla="val 9966133"/>
            </a:avLst>
          </a:prstGeom>
          <a:ln w="762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en-US" sz="4800" spc="-300"/>
          </a:p>
        </p:txBody>
      </p:sp>
    </p:spTree>
    <p:extLst>
      <p:ext uri="{BB962C8B-B14F-4D97-AF65-F5344CB8AC3E}">
        <p14:creationId xmlns:p14="http://schemas.microsoft.com/office/powerpoint/2010/main" val="383895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73EF-7D4B-1345-BCB3-8C51A7D7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41" y="430008"/>
            <a:ext cx="10798737" cy="59708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TEST TEST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8BF8479-A7C7-ED4D-B282-7DADFEB12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9941" y="4464922"/>
            <a:ext cx="3136842" cy="886227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“TEST.”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9A0440-420B-5D4D-A5A0-6B638AB534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09370" y="4464923"/>
            <a:ext cx="3136842" cy="886227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“TEST”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11DBFA2-39FD-1745-91CD-CB44D54758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940" y="3002396"/>
            <a:ext cx="3136842" cy="1255728"/>
          </a:xfrm>
        </p:spPr>
        <p:txBody>
          <a:bodyPr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TESTING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TESTING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1518A8D-7071-4340-B0FB-A71E1F1EA7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9370" y="2873129"/>
            <a:ext cx="3477818" cy="1255728"/>
          </a:xfrm>
        </p:spPr>
        <p:txBody>
          <a:bodyPr anchor="t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TESTING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 TESTING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3EA386D-96BD-9246-B172-FB619BF620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29655" y="2873129"/>
            <a:ext cx="3136842" cy="480131"/>
          </a:xfrm>
        </p:spPr>
        <p:txBody>
          <a:bodyPr anchor="t"/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AFC6E-5EEB-CC43-BDC9-79D4A23B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07D63B-5E22-2649-BDDD-63996CEFF5E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D9230C-EE1E-FD49-9B6D-355F8D5D3775}"/>
              </a:ext>
            </a:extLst>
          </p:cNvPr>
          <p:cNvSpPr/>
          <p:nvPr/>
        </p:nvSpPr>
        <p:spPr>
          <a:xfrm>
            <a:off x="6460817" y="6283324"/>
            <a:ext cx="51952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TEST TEST TEST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DCDEA8BB-13BD-E14C-ABB1-59CD3A6B9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25316" y="1819926"/>
            <a:ext cx="907584" cy="907584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5CD68D3-4C2B-A243-BF75-94E9FDAA5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5824" y="1736382"/>
            <a:ext cx="992135" cy="99213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4385D5DB-9299-D646-835C-57CEE10A0A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468" y="1922399"/>
            <a:ext cx="955404" cy="9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6772FFE-33B0-BF44-9CF3-64FB8F8D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41" y="430008"/>
            <a:ext cx="11248750" cy="89011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TEST TEST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TEST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FE192-C731-464C-A1E4-56245921E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807D63B-5E22-2649-BDDD-63996CEFF5E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D95C178F-8425-8E4D-BFB2-08A29BAC9E8D}"/>
              </a:ext>
            </a:extLst>
          </p:cNvPr>
          <p:cNvSpPr/>
          <p:nvPr/>
        </p:nvSpPr>
        <p:spPr>
          <a:xfrm rot="16200000">
            <a:off x="774532" y="3556368"/>
            <a:ext cx="1102585" cy="1536580"/>
          </a:xfrm>
          <a:prstGeom prst="round2SameRect">
            <a:avLst>
              <a:gd name="adj1" fmla="val 10377"/>
              <a:gd name="adj2" fmla="val 9885"/>
            </a:avLst>
          </a:prstGeom>
          <a:solidFill>
            <a:srgbClr val="07233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6" name="Round Same-side Corner of Rectangle 15">
            <a:extLst>
              <a:ext uri="{FF2B5EF4-FFF2-40B4-BE49-F238E27FC236}">
                <a16:creationId xmlns:a16="http://schemas.microsoft.com/office/drawing/2014/main" id="{F8DE8CAA-5592-464C-8018-47B9E3EB6A25}"/>
              </a:ext>
            </a:extLst>
          </p:cNvPr>
          <p:cNvSpPr/>
          <p:nvPr/>
        </p:nvSpPr>
        <p:spPr>
          <a:xfrm rot="16200000">
            <a:off x="9988860" y="3575678"/>
            <a:ext cx="1102585" cy="1504989"/>
          </a:xfrm>
          <a:prstGeom prst="round2SameRect">
            <a:avLst>
              <a:gd name="adj1" fmla="val 10377"/>
              <a:gd name="adj2" fmla="val 9885"/>
            </a:avLst>
          </a:prstGeom>
          <a:solidFill>
            <a:srgbClr val="072330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F6A7B-9AD7-FC49-896D-355833F2C816}"/>
              </a:ext>
            </a:extLst>
          </p:cNvPr>
          <p:cNvSpPr/>
          <p:nvPr/>
        </p:nvSpPr>
        <p:spPr>
          <a:xfrm>
            <a:off x="621703" y="1884543"/>
            <a:ext cx="136807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50</a:t>
            </a:r>
            <a:r>
              <a:rPr lang="en-US" sz="40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%</a:t>
            </a:r>
            <a:b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TESTING </a:t>
            </a:r>
            <a:b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</a:t>
            </a:r>
            <a:endParaRPr lang="en-US" sz="2000" dirty="0">
              <a:latin typeface="Arial" panose="020B0604020202020204" pitchFamily="34" charset="0"/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9B081-A7E7-D541-A143-A45A204EF3CE}"/>
              </a:ext>
            </a:extLst>
          </p:cNvPr>
          <p:cNvSpPr txBox="1"/>
          <p:nvPr/>
        </p:nvSpPr>
        <p:spPr>
          <a:xfrm>
            <a:off x="4556757" y="1882094"/>
            <a:ext cx="17309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$1B</a:t>
            </a:r>
            <a:br>
              <a:rPr lang="en-US" sz="3600" b="1" dirty="0">
                <a:solidFill>
                  <a:srgbClr val="555555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TESTING </a:t>
            </a:r>
            <a:b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</a:t>
            </a:r>
          </a:p>
          <a:p>
            <a:endParaRPr lang="en-US" sz="1400" dirty="0">
              <a:latin typeface="Arial" panose="020B0604020202020204" pitchFamily="34" charset="0"/>
              <a:ea typeface="Segoe UI Historic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8840BF7-11DD-A744-B9E2-3B0149475031}"/>
              </a:ext>
            </a:extLst>
          </p:cNvPr>
          <p:cNvSpPr/>
          <p:nvPr/>
        </p:nvSpPr>
        <p:spPr>
          <a:xfrm>
            <a:off x="1733171" y="3327433"/>
            <a:ext cx="8437619" cy="1923558"/>
          </a:xfrm>
          <a:custGeom>
            <a:avLst/>
            <a:gdLst>
              <a:gd name="connsiteX0" fmla="*/ 1163692 w 10209520"/>
              <a:gd name="connsiteY0" fmla="*/ 0 h 2327505"/>
              <a:gd name="connsiteX1" fmla="*/ 1903907 w 10209520"/>
              <a:gd name="connsiteY1" fmla="*/ 265731 h 2327505"/>
              <a:gd name="connsiteX2" fmla="*/ 1951971 w 10209520"/>
              <a:gd name="connsiteY2" fmla="*/ 309415 h 2327505"/>
              <a:gd name="connsiteX3" fmla="*/ 1999902 w 10209520"/>
              <a:gd name="connsiteY3" fmla="*/ 265852 h 2327505"/>
              <a:gd name="connsiteX4" fmla="*/ 2740118 w 10209520"/>
              <a:gd name="connsiteY4" fmla="*/ 121 h 2327505"/>
              <a:gd name="connsiteX5" fmla="*/ 3480334 w 10209520"/>
              <a:gd name="connsiteY5" fmla="*/ 265852 h 2327505"/>
              <a:gd name="connsiteX6" fmla="*/ 3528265 w 10209520"/>
              <a:gd name="connsiteY6" fmla="*/ 309414 h 2327505"/>
              <a:gd name="connsiteX7" fmla="*/ 3576329 w 10209520"/>
              <a:gd name="connsiteY7" fmla="*/ 265731 h 2327505"/>
              <a:gd name="connsiteX8" fmla="*/ 4316545 w 10209520"/>
              <a:gd name="connsiteY8" fmla="*/ 0 h 2327505"/>
              <a:gd name="connsiteX9" fmla="*/ 5056761 w 10209520"/>
              <a:gd name="connsiteY9" fmla="*/ 265731 h 2327505"/>
              <a:gd name="connsiteX10" fmla="*/ 5104825 w 10209520"/>
              <a:gd name="connsiteY10" fmla="*/ 309415 h 2327505"/>
              <a:gd name="connsiteX11" fmla="*/ 5152756 w 10209520"/>
              <a:gd name="connsiteY11" fmla="*/ 265852 h 2327505"/>
              <a:gd name="connsiteX12" fmla="*/ 5892972 w 10209520"/>
              <a:gd name="connsiteY12" fmla="*/ 121 h 2327505"/>
              <a:gd name="connsiteX13" fmla="*/ 6633188 w 10209520"/>
              <a:gd name="connsiteY13" fmla="*/ 265852 h 2327505"/>
              <a:gd name="connsiteX14" fmla="*/ 6681119 w 10209520"/>
              <a:gd name="connsiteY14" fmla="*/ 309414 h 2327505"/>
              <a:gd name="connsiteX15" fmla="*/ 6729183 w 10209520"/>
              <a:gd name="connsiteY15" fmla="*/ 265731 h 2327505"/>
              <a:gd name="connsiteX16" fmla="*/ 7469399 w 10209520"/>
              <a:gd name="connsiteY16" fmla="*/ 0 h 2327505"/>
              <a:gd name="connsiteX17" fmla="*/ 8209615 w 10209520"/>
              <a:gd name="connsiteY17" fmla="*/ 265731 h 2327505"/>
              <a:gd name="connsiteX18" fmla="*/ 8257680 w 10209520"/>
              <a:gd name="connsiteY18" fmla="*/ 309415 h 2327505"/>
              <a:gd name="connsiteX19" fmla="*/ 8305612 w 10209520"/>
              <a:gd name="connsiteY19" fmla="*/ 265852 h 2327505"/>
              <a:gd name="connsiteX20" fmla="*/ 9045828 w 10209520"/>
              <a:gd name="connsiteY20" fmla="*/ 121 h 2327505"/>
              <a:gd name="connsiteX21" fmla="*/ 10209520 w 10209520"/>
              <a:gd name="connsiteY21" fmla="*/ 1163813 h 2327505"/>
              <a:gd name="connsiteX22" fmla="*/ 9045828 w 10209520"/>
              <a:gd name="connsiteY22" fmla="*/ 2327505 h 2327505"/>
              <a:gd name="connsiteX23" fmla="*/ 8305612 w 10209520"/>
              <a:gd name="connsiteY23" fmla="*/ 2061774 h 2327505"/>
              <a:gd name="connsiteX24" fmla="*/ 8257547 w 10209520"/>
              <a:gd name="connsiteY24" fmla="*/ 2018090 h 2327505"/>
              <a:gd name="connsiteX25" fmla="*/ 8209615 w 10209520"/>
              <a:gd name="connsiteY25" fmla="*/ 2061653 h 2327505"/>
              <a:gd name="connsiteX26" fmla="*/ 7469399 w 10209520"/>
              <a:gd name="connsiteY26" fmla="*/ 2327384 h 2327505"/>
              <a:gd name="connsiteX27" fmla="*/ 6729183 w 10209520"/>
              <a:gd name="connsiteY27" fmla="*/ 2061653 h 2327505"/>
              <a:gd name="connsiteX28" fmla="*/ 6681252 w 10209520"/>
              <a:gd name="connsiteY28" fmla="*/ 2018091 h 2327505"/>
              <a:gd name="connsiteX29" fmla="*/ 6633188 w 10209520"/>
              <a:gd name="connsiteY29" fmla="*/ 2061774 h 2327505"/>
              <a:gd name="connsiteX30" fmla="*/ 5892972 w 10209520"/>
              <a:gd name="connsiteY30" fmla="*/ 2327505 h 2327505"/>
              <a:gd name="connsiteX31" fmla="*/ 5152756 w 10209520"/>
              <a:gd name="connsiteY31" fmla="*/ 2061774 h 2327505"/>
              <a:gd name="connsiteX32" fmla="*/ 5104692 w 10209520"/>
              <a:gd name="connsiteY32" fmla="*/ 2018091 h 2327505"/>
              <a:gd name="connsiteX33" fmla="*/ 5056761 w 10209520"/>
              <a:gd name="connsiteY33" fmla="*/ 2061653 h 2327505"/>
              <a:gd name="connsiteX34" fmla="*/ 4316545 w 10209520"/>
              <a:gd name="connsiteY34" fmla="*/ 2327384 h 2327505"/>
              <a:gd name="connsiteX35" fmla="*/ 3576329 w 10209520"/>
              <a:gd name="connsiteY35" fmla="*/ 2061653 h 2327505"/>
              <a:gd name="connsiteX36" fmla="*/ 3528398 w 10209520"/>
              <a:gd name="connsiteY36" fmla="*/ 2018091 h 2327505"/>
              <a:gd name="connsiteX37" fmla="*/ 3480334 w 10209520"/>
              <a:gd name="connsiteY37" fmla="*/ 2061774 h 2327505"/>
              <a:gd name="connsiteX38" fmla="*/ 2740118 w 10209520"/>
              <a:gd name="connsiteY38" fmla="*/ 2327505 h 2327505"/>
              <a:gd name="connsiteX39" fmla="*/ 1999902 w 10209520"/>
              <a:gd name="connsiteY39" fmla="*/ 2061774 h 2327505"/>
              <a:gd name="connsiteX40" fmla="*/ 1951839 w 10209520"/>
              <a:gd name="connsiteY40" fmla="*/ 2018091 h 2327505"/>
              <a:gd name="connsiteX41" fmla="*/ 1903907 w 10209520"/>
              <a:gd name="connsiteY41" fmla="*/ 2061653 h 2327505"/>
              <a:gd name="connsiteX42" fmla="*/ 1163692 w 10209520"/>
              <a:gd name="connsiteY42" fmla="*/ 2327384 h 2327505"/>
              <a:gd name="connsiteX43" fmla="*/ 0 w 10209520"/>
              <a:gd name="connsiteY43" fmla="*/ 1163692 h 2327505"/>
              <a:gd name="connsiteX44" fmla="*/ 1163692 w 10209520"/>
              <a:gd name="connsiteY44" fmla="*/ 0 h 232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09520" h="2327505">
                <a:moveTo>
                  <a:pt x="1163692" y="0"/>
                </a:moveTo>
                <a:cubicBezTo>
                  <a:pt x="1444868" y="0"/>
                  <a:pt x="1702753" y="99723"/>
                  <a:pt x="1903907" y="265731"/>
                </a:cubicBezTo>
                <a:lnTo>
                  <a:pt x="1951971" y="309415"/>
                </a:lnTo>
                <a:lnTo>
                  <a:pt x="1999902" y="265852"/>
                </a:lnTo>
                <a:cubicBezTo>
                  <a:pt x="2201057" y="99844"/>
                  <a:pt x="2458942" y="121"/>
                  <a:pt x="2740118" y="121"/>
                </a:cubicBezTo>
                <a:cubicBezTo>
                  <a:pt x="3021295" y="121"/>
                  <a:pt x="3279180" y="99844"/>
                  <a:pt x="3480334" y="265852"/>
                </a:cubicBezTo>
                <a:lnTo>
                  <a:pt x="3528265" y="309414"/>
                </a:lnTo>
                <a:lnTo>
                  <a:pt x="3576329" y="265731"/>
                </a:lnTo>
                <a:cubicBezTo>
                  <a:pt x="3777484" y="99723"/>
                  <a:pt x="4035369" y="0"/>
                  <a:pt x="4316545" y="0"/>
                </a:cubicBezTo>
                <a:cubicBezTo>
                  <a:pt x="4597722" y="0"/>
                  <a:pt x="4855607" y="99723"/>
                  <a:pt x="5056761" y="265731"/>
                </a:cubicBezTo>
                <a:lnTo>
                  <a:pt x="5104825" y="309415"/>
                </a:lnTo>
                <a:lnTo>
                  <a:pt x="5152756" y="265852"/>
                </a:lnTo>
                <a:cubicBezTo>
                  <a:pt x="5353911" y="99844"/>
                  <a:pt x="5611796" y="121"/>
                  <a:pt x="5892972" y="121"/>
                </a:cubicBezTo>
                <a:cubicBezTo>
                  <a:pt x="6174149" y="121"/>
                  <a:pt x="6432034" y="99844"/>
                  <a:pt x="6633188" y="265852"/>
                </a:cubicBezTo>
                <a:lnTo>
                  <a:pt x="6681119" y="309414"/>
                </a:lnTo>
                <a:lnTo>
                  <a:pt x="6729183" y="265731"/>
                </a:lnTo>
                <a:cubicBezTo>
                  <a:pt x="6930338" y="99723"/>
                  <a:pt x="7188223" y="0"/>
                  <a:pt x="7469399" y="0"/>
                </a:cubicBezTo>
                <a:cubicBezTo>
                  <a:pt x="7750575" y="0"/>
                  <a:pt x="8008460" y="99723"/>
                  <a:pt x="8209615" y="265731"/>
                </a:cubicBezTo>
                <a:lnTo>
                  <a:pt x="8257680" y="309415"/>
                </a:lnTo>
                <a:lnTo>
                  <a:pt x="8305612" y="265852"/>
                </a:lnTo>
                <a:cubicBezTo>
                  <a:pt x="8506767" y="99844"/>
                  <a:pt x="8764652" y="121"/>
                  <a:pt x="9045828" y="121"/>
                </a:cubicBezTo>
                <a:cubicBezTo>
                  <a:pt x="9688517" y="121"/>
                  <a:pt x="10209520" y="521124"/>
                  <a:pt x="10209520" y="1163813"/>
                </a:cubicBezTo>
                <a:cubicBezTo>
                  <a:pt x="10209520" y="1806502"/>
                  <a:pt x="9688517" y="2327505"/>
                  <a:pt x="9045828" y="2327505"/>
                </a:cubicBezTo>
                <a:cubicBezTo>
                  <a:pt x="8764652" y="2327505"/>
                  <a:pt x="8506767" y="2227782"/>
                  <a:pt x="8305612" y="2061774"/>
                </a:cubicBezTo>
                <a:lnTo>
                  <a:pt x="8257547" y="2018090"/>
                </a:lnTo>
                <a:lnTo>
                  <a:pt x="8209615" y="2061653"/>
                </a:lnTo>
                <a:cubicBezTo>
                  <a:pt x="8008460" y="2227661"/>
                  <a:pt x="7750575" y="2327384"/>
                  <a:pt x="7469399" y="2327384"/>
                </a:cubicBezTo>
                <a:cubicBezTo>
                  <a:pt x="7188223" y="2327384"/>
                  <a:pt x="6930338" y="2227661"/>
                  <a:pt x="6729183" y="2061653"/>
                </a:cubicBezTo>
                <a:lnTo>
                  <a:pt x="6681252" y="2018091"/>
                </a:lnTo>
                <a:lnTo>
                  <a:pt x="6633188" y="2061774"/>
                </a:lnTo>
                <a:cubicBezTo>
                  <a:pt x="6432034" y="2227782"/>
                  <a:pt x="6174149" y="2327505"/>
                  <a:pt x="5892972" y="2327505"/>
                </a:cubicBezTo>
                <a:cubicBezTo>
                  <a:pt x="5611796" y="2327505"/>
                  <a:pt x="5353911" y="2227782"/>
                  <a:pt x="5152756" y="2061774"/>
                </a:cubicBezTo>
                <a:lnTo>
                  <a:pt x="5104692" y="2018091"/>
                </a:lnTo>
                <a:lnTo>
                  <a:pt x="5056761" y="2061653"/>
                </a:lnTo>
                <a:cubicBezTo>
                  <a:pt x="4855607" y="2227661"/>
                  <a:pt x="4597722" y="2327384"/>
                  <a:pt x="4316545" y="2327384"/>
                </a:cubicBezTo>
                <a:cubicBezTo>
                  <a:pt x="4035369" y="2327384"/>
                  <a:pt x="3777484" y="2227661"/>
                  <a:pt x="3576329" y="2061653"/>
                </a:cubicBezTo>
                <a:lnTo>
                  <a:pt x="3528398" y="2018091"/>
                </a:lnTo>
                <a:lnTo>
                  <a:pt x="3480334" y="2061774"/>
                </a:lnTo>
                <a:cubicBezTo>
                  <a:pt x="3279180" y="2227782"/>
                  <a:pt x="3021295" y="2327505"/>
                  <a:pt x="2740118" y="2327505"/>
                </a:cubicBezTo>
                <a:cubicBezTo>
                  <a:pt x="2458942" y="2327505"/>
                  <a:pt x="2201057" y="2227782"/>
                  <a:pt x="1999902" y="2061774"/>
                </a:cubicBezTo>
                <a:lnTo>
                  <a:pt x="1951839" y="2018091"/>
                </a:lnTo>
                <a:lnTo>
                  <a:pt x="1903907" y="2061653"/>
                </a:lnTo>
                <a:cubicBezTo>
                  <a:pt x="1702753" y="2227661"/>
                  <a:pt x="1444868" y="2327384"/>
                  <a:pt x="1163692" y="2327384"/>
                </a:cubicBezTo>
                <a:cubicBezTo>
                  <a:pt x="521003" y="2327384"/>
                  <a:pt x="0" y="1806381"/>
                  <a:pt x="0" y="1163692"/>
                </a:cubicBezTo>
                <a:cubicBezTo>
                  <a:pt x="0" y="521003"/>
                  <a:pt x="521003" y="0"/>
                  <a:pt x="1163692" y="0"/>
                </a:cubicBezTo>
                <a:close/>
              </a:path>
            </a:pathLst>
          </a:custGeom>
          <a:gradFill flip="none" rotWithShape="1">
            <a:gsLst>
              <a:gs pos="11000">
                <a:srgbClr val="124667"/>
              </a:gs>
              <a:gs pos="70000">
                <a:schemeClr val="accent1"/>
              </a:gs>
            </a:gsLst>
            <a:lin ang="18900000" scaled="1"/>
            <a:tileRect/>
          </a:gradFill>
          <a:ln>
            <a:noFill/>
          </a:ln>
        </p:spPr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9447AD7C-AF57-EB41-83AE-A7FAB1D2665A}"/>
              </a:ext>
            </a:extLst>
          </p:cNvPr>
          <p:cNvSpPr/>
          <p:nvPr/>
        </p:nvSpPr>
        <p:spPr>
          <a:xfrm>
            <a:off x="1940621" y="3536667"/>
            <a:ext cx="8019152" cy="1505090"/>
          </a:xfrm>
          <a:custGeom>
            <a:avLst/>
            <a:gdLst>
              <a:gd name="connsiteX0" fmla="*/ 0 w 8019152"/>
              <a:gd name="connsiteY0" fmla="*/ 752494 h 1505090"/>
              <a:gd name="connsiteX1" fmla="*/ 0 w 8019152"/>
              <a:gd name="connsiteY1" fmla="*/ 752495 h 1505090"/>
              <a:gd name="connsiteX2" fmla="*/ 0 w 8019152"/>
              <a:gd name="connsiteY2" fmla="*/ 752495 h 1505090"/>
              <a:gd name="connsiteX3" fmla="*/ 752495 w 8019152"/>
              <a:gd name="connsiteY3" fmla="*/ 0 h 1505090"/>
              <a:gd name="connsiteX4" fmla="*/ 1376476 w 8019152"/>
              <a:gd name="connsiteY4" fmla="*/ 331768 h 1505090"/>
              <a:gd name="connsiteX5" fmla="*/ 1402853 w 8019152"/>
              <a:gd name="connsiteY5" fmla="*/ 380363 h 1505090"/>
              <a:gd name="connsiteX6" fmla="*/ 1411773 w 8019152"/>
              <a:gd name="connsiteY6" fmla="*/ 362399 h 1505090"/>
              <a:gd name="connsiteX7" fmla="*/ 2055327 w 8019152"/>
              <a:gd name="connsiteY7" fmla="*/ 100 h 1505090"/>
              <a:gd name="connsiteX8" fmla="*/ 2679308 w 8019152"/>
              <a:gd name="connsiteY8" fmla="*/ 331868 h 1505090"/>
              <a:gd name="connsiteX9" fmla="*/ 2705633 w 8019152"/>
              <a:gd name="connsiteY9" fmla="*/ 380368 h 1505090"/>
              <a:gd name="connsiteX10" fmla="*/ 2714605 w 8019152"/>
              <a:gd name="connsiteY10" fmla="*/ 362299 h 1505090"/>
              <a:gd name="connsiteX11" fmla="*/ 3358159 w 8019152"/>
              <a:gd name="connsiteY11" fmla="*/ 0 h 1505090"/>
              <a:gd name="connsiteX12" fmla="*/ 3982140 w 8019152"/>
              <a:gd name="connsiteY12" fmla="*/ 331768 h 1505090"/>
              <a:gd name="connsiteX13" fmla="*/ 4008517 w 8019152"/>
              <a:gd name="connsiteY13" fmla="*/ 380365 h 1505090"/>
              <a:gd name="connsiteX14" fmla="*/ 4017438 w 8019152"/>
              <a:gd name="connsiteY14" fmla="*/ 362399 h 1505090"/>
              <a:gd name="connsiteX15" fmla="*/ 4660992 w 8019152"/>
              <a:gd name="connsiteY15" fmla="*/ 100 h 1505090"/>
              <a:gd name="connsiteX16" fmla="*/ 5284973 w 8019152"/>
              <a:gd name="connsiteY16" fmla="*/ 331868 h 1505090"/>
              <a:gd name="connsiteX17" fmla="*/ 5311298 w 8019152"/>
              <a:gd name="connsiteY17" fmla="*/ 380368 h 1505090"/>
              <a:gd name="connsiteX18" fmla="*/ 5320270 w 8019152"/>
              <a:gd name="connsiteY18" fmla="*/ 362299 h 1505090"/>
              <a:gd name="connsiteX19" fmla="*/ 5963824 w 8019152"/>
              <a:gd name="connsiteY19" fmla="*/ 0 h 1505090"/>
              <a:gd name="connsiteX20" fmla="*/ 6587805 w 8019152"/>
              <a:gd name="connsiteY20" fmla="*/ 331768 h 1505090"/>
              <a:gd name="connsiteX21" fmla="*/ 6615268 w 8019152"/>
              <a:gd name="connsiteY21" fmla="*/ 382364 h 1505090"/>
              <a:gd name="connsiteX22" fmla="*/ 6642676 w 8019152"/>
              <a:gd name="connsiteY22" fmla="*/ 331868 h 1505090"/>
              <a:gd name="connsiteX23" fmla="*/ 7266657 w 8019152"/>
              <a:gd name="connsiteY23" fmla="*/ 100 h 1505090"/>
              <a:gd name="connsiteX24" fmla="*/ 8019152 w 8019152"/>
              <a:gd name="connsiteY24" fmla="*/ 752595 h 1505090"/>
              <a:gd name="connsiteX25" fmla="*/ 8019151 w 8019152"/>
              <a:gd name="connsiteY25" fmla="*/ 752595 h 1505090"/>
              <a:gd name="connsiteX26" fmla="*/ 7266656 w 8019152"/>
              <a:gd name="connsiteY26" fmla="*/ 1505090 h 1505090"/>
              <a:gd name="connsiteX27" fmla="*/ 7266657 w 8019152"/>
              <a:gd name="connsiteY27" fmla="*/ 1505089 h 1505090"/>
              <a:gd name="connsiteX28" fmla="*/ 6642676 w 8019152"/>
              <a:gd name="connsiteY28" fmla="*/ 1173322 h 1505090"/>
              <a:gd name="connsiteX29" fmla="*/ 6615213 w 8019152"/>
              <a:gd name="connsiteY29" fmla="*/ 1122725 h 1505090"/>
              <a:gd name="connsiteX30" fmla="*/ 6587804 w 8019152"/>
              <a:gd name="connsiteY30" fmla="*/ 1173223 h 1505090"/>
              <a:gd name="connsiteX31" fmla="*/ 5963823 w 8019152"/>
              <a:gd name="connsiteY31" fmla="*/ 1504990 h 1505090"/>
              <a:gd name="connsiteX32" fmla="*/ 5963824 w 8019152"/>
              <a:gd name="connsiteY32" fmla="*/ 1504989 h 1505090"/>
              <a:gd name="connsiteX33" fmla="*/ 5320270 w 8019152"/>
              <a:gd name="connsiteY33" fmla="*/ 1142690 h 1505090"/>
              <a:gd name="connsiteX34" fmla="*/ 5311349 w 8019152"/>
              <a:gd name="connsiteY34" fmla="*/ 1124726 h 1505090"/>
              <a:gd name="connsiteX35" fmla="*/ 5284972 w 8019152"/>
              <a:gd name="connsiteY35" fmla="*/ 1173323 h 1505090"/>
              <a:gd name="connsiteX36" fmla="*/ 4660991 w 8019152"/>
              <a:gd name="connsiteY36" fmla="*/ 1505090 h 1505090"/>
              <a:gd name="connsiteX37" fmla="*/ 4660992 w 8019152"/>
              <a:gd name="connsiteY37" fmla="*/ 1505089 h 1505090"/>
              <a:gd name="connsiteX38" fmla="*/ 4017438 w 8019152"/>
              <a:gd name="connsiteY38" fmla="*/ 1142790 h 1505090"/>
              <a:gd name="connsiteX39" fmla="*/ 4008465 w 8019152"/>
              <a:gd name="connsiteY39" fmla="*/ 1124720 h 1505090"/>
              <a:gd name="connsiteX40" fmla="*/ 3982139 w 8019152"/>
              <a:gd name="connsiteY40" fmla="*/ 1173223 h 1505090"/>
              <a:gd name="connsiteX41" fmla="*/ 3358158 w 8019152"/>
              <a:gd name="connsiteY41" fmla="*/ 1504990 h 1505090"/>
              <a:gd name="connsiteX42" fmla="*/ 3358159 w 8019152"/>
              <a:gd name="connsiteY42" fmla="*/ 1504989 h 1505090"/>
              <a:gd name="connsiteX43" fmla="*/ 2714605 w 8019152"/>
              <a:gd name="connsiteY43" fmla="*/ 1142690 h 1505090"/>
              <a:gd name="connsiteX44" fmla="*/ 2705684 w 8019152"/>
              <a:gd name="connsiteY44" fmla="*/ 1124725 h 1505090"/>
              <a:gd name="connsiteX45" fmla="*/ 2679307 w 8019152"/>
              <a:gd name="connsiteY45" fmla="*/ 1173323 h 1505090"/>
              <a:gd name="connsiteX46" fmla="*/ 2055326 w 8019152"/>
              <a:gd name="connsiteY46" fmla="*/ 1505090 h 1505090"/>
              <a:gd name="connsiteX47" fmla="*/ 2055327 w 8019152"/>
              <a:gd name="connsiteY47" fmla="*/ 1505089 h 1505090"/>
              <a:gd name="connsiteX48" fmla="*/ 1411773 w 8019152"/>
              <a:gd name="connsiteY48" fmla="*/ 1142790 h 1505090"/>
              <a:gd name="connsiteX49" fmla="*/ 1402800 w 8019152"/>
              <a:gd name="connsiteY49" fmla="*/ 1124721 h 1505090"/>
              <a:gd name="connsiteX50" fmla="*/ 1376475 w 8019152"/>
              <a:gd name="connsiteY50" fmla="*/ 1173223 h 1505090"/>
              <a:gd name="connsiteX51" fmla="*/ 752494 w 8019152"/>
              <a:gd name="connsiteY51" fmla="*/ 1504990 h 1505090"/>
              <a:gd name="connsiteX52" fmla="*/ 752495 w 8019152"/>
              <a:gd name="connsiteY52" fmla="*/ 1504989 h 1505090"/>
              <a:gd name="connsiteX53" fmla="*/ 15288 w 8019152"/>
              <a:gd name="connsiteY53" fmla="*/ 904148 h 1505090"/>
              <a:gd name="connsiteX54" fmla="*/ 0 w 8019152"/>
              <a:gd name="connsiteY54" fmla="*/ 752495 h 1505090"/>
              <a:gd name="connsiteX55" fmla="*/ 15288 w 8019152"/>
              <a:gd name="connsiteY55" fmla="*/ 600841 h 1505090"/>
              <a:gd name="connsiteX56" fmla="*/ 752495 w 8019152"/>
              <a:gd name="connsiteY56" fmla="*/ 0 h 1505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8019152" h="1505090">
                <a:moveTo>
                  <a:pt x="0" y="752494"/>
                </a:moveTo>
                <a:lnTo>
                  <a:pt x="0" y="752495"/>
                </a:lnTo>
                <a:lnTo>
                  <a:pt x="0" y="752495"/>
                </a:lnTo>
                <a:close/>
                <a:moveTo>
                  <a:pt x="752495" y="0"/>
                </a:moveTo>
                <a:cubicBezTo>
                  <a:pt x="1012240" y="0"/>
                  <a:pt x="1241247" y="131603"/>
                  <a:pt x="1376476" y="331768"/>
                </a:cubicBezTo>
                <a:lnTo>
                  <a:pt x="1402853" y="380363"/>
                </a:lnTo>
                <a:lnTo>
                  <a:pt x="1411773" y="362399"/>
                </a:lnTo>
                <a:cubicBezTo>
                  <a:pt x="1543751" y="145192"/>
                  <a:pt x="1782595" y="100"/>
                  <a:pt x="2055327" y="100"/>
                </a:cubicBezTo>
                <a:cubicBezTo>
                  <a:pt x="2315072" y="100"/>
                  <a:pt x="2544079" y="131703"/>
                  <a:pt x="2679308" y="331868"/>
                </a:cubicBezTo>
                <a:lnTo>
                  <a:pt x="2705633" y="380368"/>
                </a:lnTo>
                <a:lnTo>
                  <a:pt x="2714605" y="362299"/>
                </a:lnTo>
                <a:cubicBezTo>
                  <a:pt x="2846583" y="145092"/>
                  <a:pt x="3085427" y="0"/>
                  <a:pt x="3358159" y="0"/>
                </a:cubicBezTo>
                <a:cubicBezTo>
                  <a:pt x="3617904" y="0"/>
                  <a:pt x="3846911" y="131603"/>
                  <a:pt x="3982140" y="331768"/>
                </a:cubicBezTo>
                <a:lnTo>
                  <a:pt x="4008517" y="380365"/>
                </a:lnTo>
                <a:lnTo>
                  <a:pt x="4017438" y="362399"/>
                </a:lnTo>
                <a:cubicBezTo>
                  <a:pt x="4149416" y="145192"/>
                  <a:pt x="4388260" y="100"/>
                  <a:pt x="4660992" y="100"/>
                </a:cubicBezTo>
                <a:cubicBezTo>
                  <a:pt x="4920737" y="100"/>
                  <a:pt x="5149744" y="131703"/>
                  <a:pt x="5284973" y="331868"/>
                </a:cubicBezTo>
                <a:lnTo>
                  <a:pt x="5311298" y="380368"/>
                </a:lnTo>
                <a:lnTo>
                  <a:pt x="5320270" y="362299"/>
                </a:lnTo>
                <a:cubicBezTo>
                  <a:pt x="5452248" y="145092"/>
                  <a:pt x="5691092" y="0"/>
                  <a:pt x="5963824" y="0"/>
                </a:cubicBezTo>
                <a:cubicBezTo>
                  <a:pt x="6223569" y="0"/>
                  <a:pt x="6452576" y="131603"/>
                  <a:pt x="6587805" y="331768"/>
                </a:cubicBezTo>
                <a:lnTo>
                  <a:pt x="6615268" y="382364"/>
                </a:lnTo>
                <a:lnTo>
                  <a:pt x="6642676" y="331868"/>
                </a:lnTo>
                <a:cubicBezTo>
                  <a:pt x="6777905" y="131703"/>
                  <a:pt x="7006912" y="100"/>
                  <a:pt x="7266657" y="100"/>
                </a:cubicBezTo>
                <a:cubicBezTo>
                  <a:pt x="7682249" y="100"/>
                  <a:pt x="8019152" y="337003"/>
                  <a:pt x="8019152" y="752595"/>
                </a:cubicBezTo>
                <a:lnTo>
                  <a:pt x="8019151" y="752595"/>
                </a:lnTo>
                <a:cubicBezTo>
                  <a:pt x="8019151" y="1168187"/>
                  <a:pt x="7682248" y="1505090"/>
                  <a:pt x="7266656" y="1505090"/>
                </a:cubicBezTo>
                <a:lnTo>
                  <a:pt x="7266657" y="1505089"/>
                </a:lnTo>
                <a:cubicBezTo>
                  <a:pt x="7006912" y="1505089"/>
                  <a:pt x="6777905" y="1373487"/>
                  <a:pt x="6642676" y="1173322"/>
                </a:cubicBezTo>
                <a:lnTo>
                  <a:pt x="6615213" y="1122725"/>
                </a:lnTo>
                <a:lnTo>
                  <a:pt x="6587804" y="1173223"/>
                </a:lnTo>
                <a:cubicBezTo>
                  <a:pt x="6452575" y="1373388"/>
                  <a:pt x="6223568" y="1504990"/>
                  <a:pt x="5963823" y="1504990"/>
                </a:cubicBezTo>
                <a:lnTo>
                  <a:pt x="5963824" y="1504989"/>
                </a:lnTo>
                <a:cubicBezTo>
                  <a:pt x="5691092" y="1504989"/>
                  <a:pt x="5452248" y="1359897"/>
                  <a:pt x="5320270" y="1142690"/>
                </a:cubicBezTo>
                <a:lnTo>
                  <a:pt x="5311349" y="1124726"/>
                </a:lnTo>
                <a:lnTo>
                  <a:pt x="5284972" y="1173323"/>
                </a:lnTo>
                <a:cubicBezTo>
                  <a:pt x="5149743" y="1373488"/>
                  <a:pt x="4920736" y="1505090"/>
                  <a:pt x="4660991" y="1505090"/>
                </a:cubicBezTo>
                <a:lnTo>
                  <a:pt x="4660992" y="1505089"/>
                </a:lnTo>
                <a:cubicBezTo>
                  <a:pt x="4388260" y="1505089"/>
                  <a:pt x="4149416" y="1359997"/>
                  <a:pt x="4017438" y="1142790"/>
                </a:cubicBezTo>
                <a:lnTo>
                  <a:pt x="4008465" y="1124720"/>
                </a:lnTo>
                <a:lnTo>
                  <a:pt x="3982139" y="1173223"/>
                </a:lnTo>
                <a:cubicBezTo>
                  <a:pt x="3846910" y="1373388"/>
                  <a:pt x="3617903" y="1504990"/>
                  <a:pt x="3358158" y="1504990"/>
                </a:cubicBezTo>
                <a:lnTo>
                  <a:pt x="3358159" y="1504989"/>
                </a:lnTo>
                <a:cubicBezTo>
                  <a:pt x="3085427" y="1504989"/>
                  <a:pt x="2846583" y="1359897"/>
                  <a:pt x="2714605" y="1142690"/>
                </a:cubicBezTo>
                <a:lnTo>
                  <a:pt x="2705684" y="1124725"/>
                </a:lnTo>
                <a:lnTo>
                  <a:pt x="2679307" y="1173323"/>
                </a:lnTo>
                <a:cubicBezTo>
                  <a:pt x="2544078" y="1373488"/>
                  <a:pt x="2315071" y="1505090"/>
                  <a:pt x="2055326" y="1505090"/>
                </a:cubicBezTo>
                <a:lnTo>
                  <a:pt x="2055327" y="1505089"/>
                </a:lnTo>
                <a:cubicBezTo>
                  <a:pt x="1782595" y="1505089"/>
                  <a:pt x="1543751" y="1359997"/>
                  <a:pt x="1411773" y="1142790"/>
                </a:cubicBezTo>
                <a:lnTo>
                  <a:pt x="1402800" y="1124721"/>
                </a:lnTo>
                <a:lnTo>
                  <a:pt x="1376475" y="1173223"/>
                </a:lnTo>
                <a:cubicBezTo>
                  <a:pt x="1241246" y="1373388"/>
                  <a:pt x="1012239" y="1504990"/>
                  <a:pt x="752494" y="1504990"/>
                </a:cubicBezTo>
                <a:lnTo>
                  <a:pt x="752495" y="1504989"/>
                </a:lnTo>
                <a:cubicBezTo>
                  <a:pt x="388852" y="1504989"/>
                  <a:pt x="85455" y="1247048"/>
                  <a:pt x="15288" y="904148"/>
                </a:cubicBezTo>
                <a:lnTo>
                  <a:pt x="0" y="752495"/>
                </a:lnTo>
                <a:lnTo>
                  <a:pt x="15288" y="600841"/>
                </a:lnTo>
                <a:cubicBezTo>
                  <a:pt x="85455" y="257942"/>
                  <a:pt x="388852" y="0"/>
                  <a:pt x="752495" y="0"/>
                </a:cubicBezTo>
                <a:close/>
              </a:path>
            </a:pathLst>
          </a:custGeom>
          <a:solidFill>
            <a:schemeClr val="bg1">
              <a:alpha val="10940"/>
            </a:schemeClr>
          </a:solidFill>
          <a:ln w="9525">
            <a:solidFill>
              <a:schemeClr val="bg1">
                <a:alpha val="46893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48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B94707-9F93-4B4F-AA22-6A2823D2D78A}"/>
              </a:ext>
            </a:extLst>
          </p:cNvPr>
          <p:cNvSpPr txBox="1"/>
          <p:nvPr/>
        </p:nvSpPr>
        <p:spPr>
          <a:xfrm>
            <a:off x="8681765" y="4410043"/>
            <a:ext cx="108012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0E24C0-986E-4B45-AEFC-E35C99975057}"/>
              </a:ext>
            </a:extLst>
          </p:cNvPr>
          <p:cNvSpPr txBox="1"/>
          <p:nvPr/>
        </p:nvSpPr>
        <p:spPr>
          <a:xfrm>
            <a:off x="7370527" y="4410043"/>
            <a:ext cx="107140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BEE259-5DA5-1F43-A426-B9D9D5DDF6DB}"/>
              </a:ext>
            </a:extLst>
          </p:cNvPr>
          <p:cNvSpPr txBox="1"/>
          <p:nvPr/>
        </p:nvSpPr>
        <p:spPr>
          <a:xfrm>
            <a:off x="5934393" y="4317710"/>
            <a:ext cx="135210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</a:t>
            </a:r>
            <a:b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94EA73-0103-8444-B433-6CADA5C7F352}"/>
              </a:ext>
            </a:extLst>
          </p:cNvPr>
          <p:cNvSpPr txBox="1"/>
          <p:nvPr/>
        </p:nvSpPr>
        <p:spPr>
          <a:xfrm>
            <a:off x="2239226" y="4410043"/>
            <a:ext cx="9013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4EDD08-6E01-C64A-8A61-0B4B52F8E80A}"/>
              </a:ext>
            </a:extLst>
          </p:cNvPr>
          <p:cNvSpPr txBox="1"/>
          <p:nvPr/>
        </p:nvSpPr>
        <p:spPr>
          <a:xfrm>
            <a:off x="3278956" y="4410043"/>
            <a:ext cx="14261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235BB4-AA8C-9749-A941-BE9008FDD0EE}"/>
              </a:ext>
            </a:extLst>
          </p:cNvPr>
          <p:cNvSpPr txBox="1"/>
          <p:nvPr/>
        </p:nvSpPr>
        <p:spPr>
          <a:xfrm>
            <a:off x="4588495" y="4410043"/>
            <a:ext cx="14261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3E7883-4B6E-284F-ACBA-F468FAF973E6}"/>
              </a:ext>
            </a:extLst>
          </p:cNvPr>
          <p:cNvSpPr txBox="1"/>
          <p:nvPr/>
        </p:nvSpPr>
        <p:spPr>
          <a:xfrm>
            <a:off x="584520" y="4131015"/>
            <a:ext cx="11884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b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9BC7E2-1A58-5B4D-8FC7-A8B2F7166F28}"/>
              </a:ext>
            </a:extLst>
          </p:cNvPr>
          <p:cNvSpPr txBox="1"/>
          <p:nvPr/>
        </p:nvSpPr>
        <p:spPr>
          <a:xfrm>
            <a:off x="10173688" y="4131015"/>
            <a:ext cx="108305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B99329-5A57-5B4E-8527-0759EF244024}"/>
              </a:ext>
            </a:extLst>
          </p:cNvPr>
          <p:cNvSpPr txBox="1"/>
          <p:nvPr/>
        </p:nvSpPr>
        <p:spPr>
          <a:xfrm>
            <a:off x="6215458" y="1884542"/>
            <a:ext cx="20125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600+ </a:t>
            </a:r>
          </a:p>
          <a:p>
            <a:pPr defTabSz="806867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TESTING </a:t>
            </a:r>
            <a:b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2CDFCB-30D5-0643-8137-7F76AE448F5B}"/>
              </a:ext>
            </a:extLst>
          </p:cNvPr>
          <p:cNvSpPr txBox="1"/>
          <p:nvPr/>
        </p:nvSpPr>
        <p:spPr>
          <a:xfrm>
            <a:off x="2378135" y="1884543"/>
            <a:ext cx="173091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6867">
              <a:spcBef>
                <a:spcPts val="0"/>
              </a:spcBef>
            </a:pPr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1500+ </a:t>
            </a:r>
          </a:p>
          <a:p>
            <a:pPr defTabSz="806867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TESTING </a:t>
            </a:r>
            <a:b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D19583-6CF4-B545-8DA7-8C3014EEC1D2}"/>
              </a:ext>
            </a:extLst>
          </p:cNvPr>
          <p:cNvSpPr txBox="1"/>
          <p:nvPr/>
        </p:nvSpPr>
        <p:spPr>
          <a:xfrm>
            <a:off x="8141943" y="1883846"/>
            <a:ext cx="16118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50+ </a:t>
            </a:r>
          </a:p>
          <a:p>
            <a:pPr defTabSz="806867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TESTING </a:t>
            </a:r>
            <a:b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768613-3C28-E943-944D-DC0760EA6200}"/>
              </a:ext>
            </a:extLst>
          </p:cNvPr>
          <p:cNvSpPr txBox="1"/>
          <p:nvPr/>
        </p:nvSpPr>
        <p:spPr>
          <a:xfrm>
            <a:off x="10082243" y="1883846"/>
            <a:ext cx="12821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140</a:t>
            </a:r>
          </a:p>
          <a:p>
            <a:pPr defTabSz="806867">
              <a:spcBef>
                <a:spcPts val="0"/>
              </a:spcBef>
            </a:pP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TESTING </a:t>
            </a:r>
            <a:b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ea typeface="Segoe UI Historic" panose="020B0502040204020203" pitchFamily="34" charset="0"/>
                <a:cs typeface="Arial" panose="020B0604020202020204" pitchFamily="34" charset="0"/>
              </a:rPr>
              <a:t>TEST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91C4952-E865-0B49-A184-E56FBF3A455F}"/>
              </a:ext>
            </a:extLst>
          </p:cNvPr>
          <p:cNvGrpSpPr/>
          <p:nvPr/>
        </p:nvGrpSpPr>
        <p:grpSpPr>
          <a:xfrm>
            <a:off x="2165877" y="1913255"/>
            <a:ext cx="7707055" cy="1131342"/>
            <a:chOff x="2094115" y="1913555"/>
            <a:chExt cx="7707055" cy="93499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38860E-E6EE-2241-A87C-E7A9B00CE55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115" y="1913555"/>
              <a:ext cx="0" cy="9349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9212C8C-E464-DB44-A2AF-7B8C317B2EE8}"/>
                </a:ext>
              </a:extLst>
            </p:cNvPr>
            <p:cNvCxnSpPr>
              <a:cxnSpLocks/>
            </p:cNvCxnSpPr>
            <p:nvPr/>
          </p:nvCxnSpPr>
          <p:spPr>
            <a:xfrm>
              <a:off x="4270624" y="1913555"/>
              <a:ext cx="0" cy="9349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23B73A-5EE8-A04C-8A05-153F67135D54}"/>
                </a:ext>
              </a:extLst>
            </p:cNvPr>
            <p:cNvCxnSpPr>
              <a:cxnSpLocks/>
            </p:cNvCxnSpPr>
            <p:nvPr/>
          </p:nvCxnSpPr>
          <p:spPr>
            <a:xfrm>
              <a:off x="5934386" y="1913555"/>
              <a:ext cx="0" cy="9349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AFDDF29-B48A-0F4F-BB63-D658E52E96DC}"/>
                </a:ext>
              </a:extLst>
            </p:cNvPr>
            <p:cNvCxnSpPr>
              <a:cxnSpLocks/>
            </p:cNvCxnSpPr>
            <p:nvPr/>
          </p:nvCxnSpPr>
          <p:spPr>
            <a:xfrm>
              <a:off x="7860871" y="1913555"/>
              <a:ext cx="0" cy="9349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8CC382E-E62B-E449-BB65-7C637E848EA2}"/>
                </a:ext>
              </a:extLst>
            </p:cNvPr>
            <p:cNvCxnSpPr>
              <a:cxnSpLocks/>
            </p:cNvCxnSpPr>
            <p:nvPr/>
          </p:nvCxnSpPr>
          <p:spPr>
            <a:xfrm>
              <a:off x="9801170" y="1913555"/>
              <a:ext cx="0" cy="93499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Graphic 73">
            <a:extLst>
              <a:ext uri="{FF2B5EF4-FFF2-40B4-BE49-F238E27FC236}">
                <a16:creationId xmlns:a16="http://schemas.microsoft.com/office/drawing/2014/main" id="{C057E0B3-5CC7-7644-A156-A2EACA29B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6666" y="3917070"/>
            <a:ext cx="441377" cy="441377"/>
          </a:xfrm>
          <a:prstGeom prst="rect">
            <a:avLst/>
          </a:prstGeom>
        </p:spPr>
      </p:pic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A867BCC-0A56-1B4C-8D3E-ABE8E13FF9F8}"/>
              </a:ext>
            </a:extLst>
          </p:cNvPr>
          <p:cNvSpPr/>
          <p:nvPr/>
        </p:nvSpPr>
        <p:spPr>
          <a:xfrm rot="16200000">
            <a:off x="3872621" y="-1958084"/>
            <a:ext cx="4114803" cy="11073427"/>
          </a:xfrm>
          <a:prstGeom prst="roundRect">
            <a:avLst>
              <a:gd name="adj" fmla="val 3928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A25F8C-C63B-0244-8AB6-463B30270C6A}"/>
              </a:ext>
            </a:extLst>
          </p:cNvPr>
          <p:cNvSpPr txBox="1"/>
          <p:nvPr/>
        </p:nvSpPr>
        <p:spPr>
          <a:xfrm>
            <a:off x="623251" y="5477505"/>
            <a:ext cx="10633072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TEST  | TEST  | TEST  | TEST  | TEST &amp; TEST</a:t>
            </a:r>
          </a:p>
        </p:txBody>
      </p:sp>
      <p:grpSp>
        <p:nvGrpSpPr>
          <p:cNvPr id="2" name="Graphic 46">
            <a:extLst>
              <a:ext uri="{FF2B5EF4-FFF2-40B4-BE49-F238E27FC236}">
                <a16:creationId xmlns:a16="http://schemas.microsoft.com/office/drawing/2014/main" id="{14A2AE30-2C78-0040-BB4F-D3604BB93E56}"/>
              </a:ext>
            </a:extLst>
          </p:cNvPr>
          <p:cNvGrpSpPr/>
          <p:nvPr/>
        </p:nvGrpSpPr>
        <p:grpSpPr>
          <a:xfrm>
            <a:off x="2514272" y="3996920"/>
            <a:ext cx="361777" cy="356820"/>
            <a:chOff x="2545666" y="3989384"/>
            <a:chExt cx="298989" cy="29489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AC356E2-5D19-EB46-9193-CF3AD7394F86}"/>
                </a:ext>
              </a:extLst>
            </p:cNvPr>
            <p:cNvSpPr/>
            <p:nvPr/>
          </p:nvSpPr>
          <p:spPr>
            <a:xfrm>
              <a:off x="2545666" y="3989384"/>
              <a:ext cx="298989" cy="294893"/>
            </a:xfrm>
            <a:custGeom>
              <a:avLst/>
              <a:gdLst>
                <a:gd name="connsiteX0" fmla="*/ 291941 w 298989"/>
                <a:gd name="connsiteY0" fmla="*/ 22385 h 294893"/>
                <a:gd name="connsiteX1" fmla="*/ 276415 w 298989"/>
                <a:gd name="connsiteY1" fmla="*/ 22385 h 294893"/>
                <a:gd name="connsiteX2" fmla="*/ 269272 w 298989"/>
                <a:gd name="connsiteY2" fmla="*/ 29529 h 294893"/>
                <a:gd name="connsiteX3" fmla="*/ 269272 w 298989"/>
                <a:gd name="connsiteY3" fmla="*/ 65819 h 294893"/>
                <a:gd name="connsiteX4" fmla="*/ 146685 w 298989"/>
                <a:gd name="connsiteY4" fmla="*/ 2 h 294893"/>
                <a:gd name="connsiteX5" fmla="*/ 2 w 298989"/>
                <a:gd name="connsiteY5" fmla="*/ 148209 h 294893"/>
                <a:gd name="connsiteX6" fmla="*/ 148209 w 298989"/>
                <a:gd name="connsiteY6" fmla="*/ 294892 h 294893"/>
                <a:gd name="connsiteX7" fmla="*/ 245935 w 298989"/>
                <a:gd name="connsiteY7" fmla="*/ 257177 h 294893"/>
                <a:gd name="connsiteX8" fmla="*/ 247269 w 298989"/>
                <a:gd name="connsiteY8" fmla="*/ 247842 h 294893"/>
                <a:gd name="connsiteX9" fmla="*/ 245935 w 298989"/>
                <a:gd name="connsiteY9" fmla="*/ 246509 h 294893"/>
                <a:gd name="connsiteX10" fmla="*/ 234124 w 298989"/>
                <a:gd name="connsiteY10" fmla="*/ 234698 h 294893"/>
                <a:gd name="connsiteX11" fmla="*/ 224599 w 298989"/>
                <a:gd name="connsiteY11" fmla="*/ 234698 h 294893"/>
                <a:gd name="connsiteX12" fmla="*/ 146590 w 298989"/>
                <a:gd name="connsiteY12" fmla="*/ 264225 h 294893"/>
                <a:gd name="connsiteX13" fmla="*/ 29927 w 298989"/>
                <a:gd name="connsiteY13" fmla="*/ 147334 h 294893"/>
                <a:gd name="connsiteX14" fmla="*/ 146818 w 298989"/>
                <a:gd name="connsiteY14" fmla="*/ 30672 h 294893"/>
                <a:gd name="connsiteX15" fmla="*/ 252984 w 298989"/>
                <a:gd name="connsiteY15" fmla="*/ 99062 h 294893"/>
                <a:gd name="connsiteX16" fmla="*/ 210407 w 298989"/>
                <a:gd name="connsiteY16" fmla="*/ 99062 h 294893"/>
                <a:gd name="connsiteX17" fmla="*/ 203263 w 298989"/>
                <a:gd name="connsiteY17" fmla="*/ 106110 h 294893"/>
                <a:gd name="connsiteX18" fmla="*/ 203263 w 298989"/>
                <a:gd name="connsiteY18" fmla="*/ 120207 h 294893"/>
                <a:gd name="connsiteX19" fmla="*/ 210407 w 298989"/>
                <a:gd name="connsiteY19" fmla="*/ 127256 h 294893"/>
                <a:gd name="connsiteX20" fmla="*/ 291941 w 298989"/>
                <a:gd name="connsiteY20" fmla="*/ 127256 h 294893"/>
                <a:gd name="connsiteX21" fmla="*/ 298990 w 298989"/>
                <a:gd name="connsiteY21" fmla="*/ 120207 h 294893"/>
                <a:gd name="connsiteX22" fmla="*/ 298990 w 298989"/>
                <a:gd name="connsiteY22" fmla="*/ 29529 h 294893"/>
                <a:gd name="connsiteX23" fmla="*/ 291941 w 298989"/>
                <a:gd name="connsiteY23" fmla="*/ 22385 h 29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8989" h="294893">
                  <a:moveTo>
                    <a:pt x="291941" y="22385"/>
                  </a:moveTo>
                  <a:lnTo>
                    <a:pt x="276415" y="22385"/>
                  </a:lnTo>
                  <a:cubicBezTo>
                    <a:pt x="272589" y="22660"/>
                    <a:pt x="269546" y="25703"/>
                    <a:pt x="269272" y="29529"/>
                  </a:cubicBezTo>
                  <a:lnTo>
                    <a:pt x="269272" y="65819"/>
                  </a:lnTo>
                  <a:cubicBezTo>
                    <a:pt x="242185" y="24544"/>
                    <a:pt x="196054" y="-224"/>
                    <a:pt x="146685" y="2"/>
                  </a:cubicBezTo>
                  <a:cubicBezTo>
                    <a:pt x="65253" y="422"/>
                    <a:pt x="-419" y="66777"/>
                    <a:pt x="2" y="148209"/>
                  </a:cubicBezTo>
                  <a:cubicBezTo>
                    <a:pt x="423" y="229641"/>
                    <a:pt x="66778" y="295313"/>
                    <a:pt x="148209" y="294892"/>
                  </a:cubicBezTo>
                  <a:cubicBezTo>
                    <a:pt x="184303" y="294705"/>
                    <a:pt x="219074" y="281286"/>
                    <a:pt x="245935" y="257177"/>
                  </a:cubicBezTo>
                  <a:cubicBezTo>
                    <a:pt x="248882" y="254967"/>
                    <a:pt x="249479" y="250788"/>
                    <a:pt x="247269" y="247842"/>
                  </a:cubicBezTo>
                  <a:cubicBezTo>
                    <a:pt x="246890" y="247336"/>
                    <a:pt x="246441" y="246888"/>
                    <a:pt x="245935" y="246509"/>
                  </a:cubicBezTo>
                  <a:lnTo>
                    <a:pt x="234124" y="234698"/>
                  </a:lnTo>
                  <a:cubicBezTo>
                    <a:pt x="231381" y="232355"/>
                    <a:pt x="227343" y="232355"/>
                    <a:pt x="224599" y="234698"/>
                  </a:cubicBezTo>
                  <a:cubicBezTo>
                    <a:pt x="203357" y="254199"/>
                    <a:pt x="175421" y="264773"/>
                    <a:pt x="146590" y="264225"/>
                  </a:cubicBezTo>
                  <a:cubicBezTo>
                    <a:pt x="82096" y="264162"/>
                    <a:pt x="29865" y="211828"/>
                    <a:pt x="29927" y="147334"/>
                  </a:cubicBezTo>
                  <a:cubicBezTo>
                    <a:pt x="29990" y="82840"/>
                    <a:pt x="82324" y="30609"/>
                    <a:pt x="146818" y="30672"/>
                  </a:cubicBezTo>
                  <a:cubicBezTo>
                    <a:pt x="192544" y="30717"/>
                    <a:pt x="234037" y="57446"/>
                    <a:pt x="252984" y="99062"/>
                  </a:cubicBezTo>
                  <a:lnTo>
                    <a:pt x="210407" y="99062"/>
                  </a:lnTo>
                  <a:cubicBezTo>
                    <a:pt x="206614" y="99330"/>
                    <a:pt x="203583" y="102321"/>
                    <a:pt x="203263" y="106110"/>
                  </a:cubicBezTo>
                  <a:lnTo>
                    <a:pt x="203263" y="120207"/>
                  </a:lnTo>
                  <a:cubicBezTo>
                    <a:pt x="203583" y="123996"/>
                    <a:pt x="206614" y="126987"/>
                    <a:pt x="210407" y="127256"/>
                  </a:cubicBezTo>
                  <a:lnTo>
                    <a:pt x="291941" y="127256"/>
                  </a:lnTo>
                  <a:cubicBezTo>
                    <a:pt x="295715" y="126981"/>
                    <a:pt x="298716" y="123981"/>
                    <a:pt x="298990" y="120207"/>
                  </a:cubicBezTo>
                  <a:lnTo>
                    <a:pt x="298990" y="29529"/>
                  </a:lnTo>
                  <a:cubicBezTo>
                    <a:pt x="298721" y="25736"/>
                    <a:pt x="295730" y="22704"/>
                    <a:pt x="291941" y="22385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ACD7FD7-ACF6-3A49-82B5-A769243BCC63}"/>
                </a:ext>
              </a:extLst>
            </p:cNvPr>
            <p:cNvSpPr/>
            <p:nvPr/>
          </p:nvSpPr>
          <p:spPr>
            <a:xfrm>
              <a:off x="2596180" y="4036446"/>
              <a:ext cx="108172" cy="194824"/>
            </a:xfrm>
            <a:custGeom>
              <a:avLst/>
              <a:gdLst>
                <a:gd name="connsiteX0" fmla="*/ 102076 w 108172"/>
                <a:gd name="connsiteY0" fmla="*/ 26091 h 194824"/>
                <a:gd name="connsiteX1" fmla="*/ 106839 w 108172"/>
                <a:gd name="connsiteY1" fmla="*/ 21329 h 194824"/>
                <a:gd name="connsiteX2" fmla="*/ 108172 w 108172"/>
                <a:gd name="connsiteY2" fmla="*/ 6089 h 194824"/>
                <a:gd name="connsiteX3" fmla="*/ 103315 w 108172"/>
                <a:gd name="connsiteY3" fmla="*/ 88 h 194824"/>
                <a:gd name="connsiteX4" fmla="*/ 540 w 108172"/>
                <a:gd name="connsiteY4" fmla="*/ 87432 h 194824"/>
                <a:gd name="connsiteX5" fmla="*/ 21781 w 108172"/>
                <a:gd name="connsiteY5" fmla="*/ 159346 h 194824"/>
                <a:gd name="connsiteX6" fmla="*/ 81979 w 108172"/>
                <a:gd name="connsiteY6" fmla="*/ 194779 h 194824"/>
                <a:gd name="connsiteX7" fmla="*/ 87858 w 108172"/>
                <a:gd name="connsiteY7" fmla="*/ 190270 h 194824"/>
                <a:gd name="connsiteX8" fmla="*/ 87884 w 108172"/>
                <a:gd name="connsiteY8" fmla="*/ 190016 h 194824"/>
                <a:gd name="connsiteX9" fmla="*/ 90265 w 108172"/>
                <a:gd name="connsiteY9" fmla="*/ 177062 h 194824"/>
                <a:gd name="connsiteX10" fmla="*/ 86741 w 108172"/>
                <a:gd name="connsiteY10" fmla="*/ 171157 h 194824"/>
                <a:gd name="connsiteX11" fmla="*/ 37116 w 108172"/>
                <a:gd name="connsiteY11" fmla="*/ 136962 h 194824"/>
                <a:gd name="connsiteX12" fmla="*/ 26448 w 108172"/>
                <a:gd name="connsiteY12" fmla="*/ 103910 h 194824"/>
                <a:gd name="connsiteX13" fmla="*/ 92095 w 108172"/>
                <a:gd name="connsiteY13" fmla="*/ 26234 h 194824"/>
                <a:gd name="connsiteX14" fmla="*/ 102076 w 108172"/>
                <a:gd name="connsiteY14" fmla="*/ 26091 h 19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172" h="194824">
                  <a:moveTo>
                    <a:pt x="102076" y="26091"/>
                  </a:moveTo>
                  <a:cubicBezTo>
                    <a:pt x="104645" y="25949"/>
                    <a:pt x="106697" y="23898"/>
                    <a:pt x="106839" y="21329"/>
                  </a:cubicBezTo>
                  <a:cubicBezTo>
                    <a:pt x="106839" y="21329"/>
                    <a:pt x="108172" y="9899"/>
                    <a:pt x="108172" y="6089"/>
                  </a:cubicBezTo>
                  <a:cubicBezTo>
                    <a:pt x="108172" y="2279"/>
                    <a:pt x="105601" y="183"/>
                    <a:pt x="103315" y="88"/>
                  </a:cubicBezTo>
                  <a:cubicBezTo>
                    <a:pt x="51513" y="-2076"/>
                    <a:pt x="6758" y="35960"/>
                    <a:pt x="540" y="87432"/>
                  </a:cubicBezTo>
                  <a:cubicBezTo>
                    <a:pt x="-2181" y="113271"/>
                    <a:pt x="5458" y="139133"/>
                    <a:pt x="21781" y="159346"/>
                  </a:cubicBezTo>
                  <a:cubicBezTo>
                    <a:pt x="36754" y="178219"/>
                    <a:pt x="58211" y="190848"/>
                    <a:pt x="81979" y="194779"/>
                  </a:cubicBezTo>
                  <a:cubicBezTo>
                    <a:pt x="84848" y="195157"/>
                    <a:pt x="87479" y="193138"/>
                    <a:pt x="87858" y="190270"/>
                  </a:cubicBezTo>
                  <a:cubicBezTo>
                    <a:pt x="87868" y="190185"/>
                    <a:pt x="87878" y="190101"/>
                    <a:pt x="87884" y="190016"/>
                  </a:cubicBezTo>
                  <a:cubicBezTo>
                    <a:pt x="87884" y="190016"/>
                    <a:pt x="89980" y="180491"/>
                    <a:pt x="90265" y="177062"/>
                  </a:cubicBezTo>
                  <a:cubicBezTo>
                    <a:pt x="90551" y="173633"/>
                    <a:pt x="90265" y="171824"/>
                    <a:pt x="86741" y="171157"/>
                  </a:cubicBezTo>
                  <a:cubicBezTo>
                    <a:pt x="65803" y="168040"/>
                    <a:pt x="47484" y="155417"/>
                    <a:pt x="37116" y="136962"/>
                  </a:cubicBezTo>
                  <a:cubicBezTo>
                    <a:pt x="31142" y="126877"/>
                    <a:pt x="27498" y="115585"/>
                    <a:pt x="26448" y="103910"/>
                  </a:cubicBezTo>
                  <a:cubicBezTo>
                    <a:pt x="23126" y="64333"/>
                    <a:pt x="52517" y="29555"/>
                    <a:pt x="92095" y="26234"/>
                  </a:cubicBezTo>
                  <a:cubicBezTo>
                    <a:pt x="95415" y="25955"/>
                    <a:pt x="98750" y="25907"/>
                    <a:pt x="102076" y="2609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BE2CD68-1D51-D94D-85D1-53C93CC2691F}"/>
                </a:ext>
              </a:extLst>
            </p:cNvPr>
            <p:cNvSpPr/>
            <p:nvPr/>
          </p:nvSpPr>
          <p:spPr>
            <a:xfrm>
              <a:off x="2641438" y="4101811"/>
              <a:ext cx="110032" cy="90677"/>
            </a:xfrm>
            <a:custGeom>
              <a:avLst/>
              <a:gdLst>
                <a:gd name="connsiteX0" fmla="*/ 108825 w 110032"/>
                <a:gd name="connsiteY0" fmla="*/ 68074 h 90677"/>
                <a:gd name="connsiteX1" fmla="*/ 108558 w 110032"/>
                <a:gd name="connsiteY1" fmla="*/ 61614 h 90677"/>
                <a:gd name="connsiteX2" fmla="*/ 107587 w 110032"/>
                <a:gd name="connsiteY2" fmla="*/ 60930 h 90677"/>
                <a:gd name="connsiteX3" fmla="*/ 99395 w 110032"/>
                <a:gd name="connsiteY3" fmla="*/ 55024 h 90677"/>
                <a:gd name="connsiteX4" fmla="*/ 92252 w 110032"/>
                <a:gd name="connsiteY4" fmla="*/ 56263 h 90677"/>
                <a:gd name="connsiteX5" fmla="*/ 34682 w 110032"/>
                <a:gd name="connsiteY5" fmla="*/ 61272 h 90677"/>
                <a:gd name="connsiteX6" fmla="*/ 29672 w 110032"/>
                <a:gd name="connsiteY6" fmla="*/ 56263 h 90677"/>
                <a:gd name="connsiteX7" fmla="*/ 26148 w 110032"/>
                <a:gd name="connsiteY7" fmla="*/ 51500 h 90677"/>
                <a:gd name="connsiteX8" fmla="*/ 24910 w 110032"/>
                <a:gd name="connsiteY8" fmla="*/ 13400 h 90677"/>
                <a:gd name="connsiteX9" fmla="*/ 23767 w 110032"/>
                <a:gd name="connsiteY9" fmla="*/ 7495 h 90677"/>
                <a:gd name="connsiteX10" fmla="*/ 14242 w 110032"/>
                <a:gd name="connsiteY10" fmla="*/ 446 h 90677"/>
                <a:gd name="connsiteX11" fmla="*/ 7098 w 110032"/>
                <a:gd name="connsiteY11" fmla="*/ 2827 h 90677"/>
                <a:gd name="connsiteX12" fmla="*/ 4812 w 110032"/>
                <a:gd name="connsiteY12" fmla="*/ 54072 h 90677"/>
                <a:gd name="connsiteX13" fmla="*/ 19004 w 110032"/>
                <a:gd name="connsiteY13" fmla="*/ 74170 h 90677"/>
                <a:gd name="connsiteX14" fmla="*/ 60343 w 110032"/>
                <a:gd name="connsiteY14" fmla="*/ 90648 h 90677"/>
                <a:gd name="connsiteX15" fmla="*/ 108825 w 110032"/>
                <a:gd name="connsiteY15" fmla="*/ 68074 h 9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0032" h="90677">
                  <a:moveTo>
                    <a:pt x="108825" y="68074"/>
                  </a:moveTo>
                  <a:cubicBezTo>
                    <a:pt x="110535" y="66215"/>
                    <a:pt x="110415" y="63324"/>
                    <a:pt x="108558" y="61614"/>
                  </a:cubicBezTo>
                  <a:cubicBezTo>
                    <a:pt x="108265" y="61344"/>
                    <a:pt x="107938" y="61115"/>
                    <a:pt x="107587" y="60930"/>
                  </a:cubicBezTo>
                  <a:lnTo>
                    <a:pt x="99395" y="55024"/>
                  </a:lnTo>
                  <a:cubicBezTo>
                    <a:pt x="97030" y="53640"/>
                    <a:pt x="94013" y="54163"/>
                    <a:pt x="92252" y="56263"/>
                  </a:cubicBezTo>
                  <a:cubicBezTo>
                    <a:pt x="77737" y="73544"/>
                    <a:pt x="51962" y="75786"/>
                    <a:pt x="34682" y="61272"/>
                  </a:cubicBezTo>
                  <a:cubicBezTo>
                    <a:pt x="32870" y="59750"/>
                    <a:pt x="31194" y="58074"/>
                    <a:pt x="29672" y="56263"/>
                  </a:cubicBezTo>
                  <a:cubicBezTo>
                    <a:pt x="28340" y="54798"/>
                    <a:pt x="27159" y="53202"/>
                    <a:pt x="26148" y="51500"/>
                  </a:cubicBezTo>
                  <a:cubicBezTo>
                    <a:pt x="18955" y="39934"/>
                    <a:pt x="18483" y="25408"/>
                    <a:pt x="24910" y="13400"/>
                  </a:cubicBezTo>
                  <a:cubicBezTo>
                    <a:pt x="26206" y="11449"/>
                    <a:pt x="25697" y="8821"/>
                    <a:pt x="23767" y="7495"/>
                  </a:cubicBezTo>
                  <a:lnTo>
                    <a:pt x="14242" y="446"/>
                  </a:lnTo>
                  <a:cubicBezTo>
                    <a:pt x="11601" y="-663"/>
                    <a:pt x="8546" y="356"/>
                    <a:pt x="7098" y="2827"/>
                  </a:cubicBezTo>
                  <a:cubicBezTo>
                    <a:pt x="-1486" y="18653"/>
                    <a:pt x="-2329" y="37544"/>
                    <a:pt x="4812" y="54072"/>
                  </a:cubicBezTo>
                  <a:cubicBezTo>
                    <a:pt x="7880" y="61802"/>
                    <a:pt x="12746" y="68692"/>
                    <a:pt x="19004" y="74170"/>
                  </a:cubicBezTo>
                  <a:cubicBezTo>
                    <a:pt x="30069" y="84904"/>
                    <a:pt x="44929" y="90828"/>
                    <a:pt x="60343" y="90648"/>
                  </a:cubicBezTo>
                  <a:cubicBezTo>
                    <a:pt x="79171" y="91245"/>
                    <a:pt x="97164" y="82867"/>
                    <a:pt x="108825" y="6807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9A27C686-0B57-3F46-95C0-315082EA64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1866C4"/>
              </a:clrFrom>
              <a:clrTo>
                <a:srgbClr val="1866C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3386" y="3843641"/>
            <a:ext cx="588234" cy="58823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27A35F-60CE-7E44-99A8-6F2244DA2126}"/>
              </a:ext>
            </a:extLst>
          </p:cNvPr>
          <p:cNvGrpSpPr/>
          <p:nvPr/>
        </p:nvGrpSpPr>
        <p:grpSpPr>
          <a:xfrm>
            <a:off x="6373438" y="4015234"/>
            <a:ext cx="474018" cy="273978"/>
            <a:chOff x="1203333" y="3486947"/>
            <a:chExt cx="356136" cy="205844"/>
          </a:xfrm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E090E262-3CFD-B74E-8122-5DFA8F5F5E55}"/>
                </a:ext>
              </a:extLst>
            </p:cNvPr>
            <p:cNvSpPr/>
            <p:nvPr/>
          </p:nvSpPr>
          <p:spPr>
            <a:xfrm>
              <a:off x="1361098" y="3493956"/>
              <a:ext cx="198371" cy="198835"/>
            </a:xfrm>
            <a:custGeom>
              <a:avLst/>
              <a:gdLst>
                <a:gd name="connsiteX0" fmla="*/ 178689 w 198371"/>
                <a:gd name="connsiteY0" fmla="*/ 41054 h 198835"/>
                <a:gd name="connsiteX1" fmla="*/ 135160 w 198371"/>
                <a:gd name="connsiteY1" fmla="*/ 6383 h 198835"/>
                <a:gd name="connsiteX2" fmla="*/ 44768 w 198371"/>
                <a:gd name="connsiteY2" fmla="*/ 18003 h 198835"/>
                <a:gd name="connsiteX3" fmla="*/ 6668 w 198371"/>
                <a:gd name="connsiteY3" fmla="*/ 56865 h 198835"/>
                <a:gd name="connsiteX4" fmla="*/ 0 w 198371"/>
                <a:gd name="connsiteY4" fmla="*/ 64485 h 198835"/>
                <a:gd name="connsiteX5" fmla="*/ 45530 w 198371"/>
                <a:gd name="connsiteY5" fmla="*/ 84202 h 198835"/>
                <a:gd name="connsiteX6" fmla="*/ 49244 w 198371"/>
                <a:gd name="connsiteY6" fmla="*/ 80297 h 198835"/>
                <a:gd name="connsiteX7" fmla="*/ 72295 w 198371"/>
                <a:gd name="connsiteY7" fmla="*/ 56865 h 198835"/>
                <a:gd name="connsiteX8" fmla="*/ 118967 w 198371"/>
                <a:gd name="connsiteY8" fmla="*/ 50388 h 198835"/>
                <a:gd name="connsiteX9" fmla="*/ 141161 w 198371"/>
                <a:gd name="connsiteY9" fmla="*/ 68676 h 198835"/>
                <a:gd name="connsiteX10" fmla="*/ 150686 w 198371"/>
                <a:gd name="connsiteY10" fmla="*/ 88870 h 198835"/>
                <a:gd name="connsiteX11" fmla="*/ 150686 w 198371"/>
                <a:gd name="connsiteY11" fmla="*/ 110968 h 198835"/>
                <a:gd name="connsiteX12" fmla="*/ 138017 w 198371"/>
                <a:gd name="connsiteY12" fmla="*/ 136590 h 198835"/>
                <a:gd name="connsiteX13" fmla="*/ 92393 w 198371"/>
                <a:gd name="connsiteY13" fmla="*/ 150115 h 198835"/>
                <a:gd name="connsiteX14" fmla="*/ 62865 w 198371"/>
                <a:gd name="connsiteY14" fmla="*/ 139161 h 198835"/>
                <a:gd name="connsiteX15" fmla="*/ 57912 w 198371"/>
                <a:gd name="connsiteY15" fmla="*/ 137161 h 198835"/>
                <a:gd name="connsiteX16" fmla="*/ 24860 w 198371"/>
                <a:gd name="connsiteY16" fmla="*/ 174214 h 198835"/>
                <a:gd name="connsiteX17" fmla="*/ 34385 w 198371"/>
                <a:gd name="connsiteY17" fmla="*/ 178309 h 198835"/>
                <a:gd name="connsiteX18" fmla="*/ 84392 w 198371"/>
                <a:gd name="connsiteY18" fmla="*/ 197359 h 198835"/>
                <a:gd name="connsiteX19" fmla="*/ 123825 w 198371"/>
                <a:gd name="connsiteY19" fmla="*/ 196312 h 198835"/>
                <a:gd name="connsiteX20" fmla="*/ 171450 w 198371"/>
                <a:gd name="connsiteY20" fmla="*/ 168880 h 198835"/>
                <a:gd name="connsiteX21" fmla="*/ 196405 w 198371"/>
                <a:gd name="connsiteY21" fmla="*/ 119064 h 198835"/>
                <a:gd name="connsiteX22" fmla="*/ 196405 w 198371"/>
                <a:gd name="connsiteY22" fmla="*/ 78773 h 198835"/>
                <a:gd name="connsiteX23" fmla="*/ 178689 w 198371"/>
                <a:gd name="connsiteY23" fmla="*/ 41054 h 19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8371" h="198835">
                  <a:moveTo>
                    <a:pt x="178689" y="41054"/>
                  </a:moveTo>
                  <a:cubicBezTo>
                    <a:pt x="167802" y="25564"/>
                    <a:pt x="152692" y="13530"/>
                    <a:pt x="135160" y="6383"/>
                  </a:cubicBezTo>
                  <a:cubicBezTo>
                    <a:pt x="104993" y="-5202"/>
                    <a:pt x="71023" y="-835"/>
                    <a:pt x="44768" y="18003"/>
                  </a:cubicBezTo>
                  <a:cubicBezTo>
                    <a:pt x="30651" y="29488"/>
                    <a:pt x="17871" y="42524"/>
                    <a:pt x="6668" y="56865"/>
                  </a:cubicBezTo>
                  <a:lnTo>
                    <a:pt x="0" y="64485"/>
                  </a:lnTo>
                  <a:lnTo>
                    <a:pt x="45530" y="84202"/>
                  </a:lnTo>
                  <a:lnTo>
                    <a:pt x="49244" y="80297"/>
                  </a:lnTo>
                  <a:cubicBezTo>
                    <a:pt x="56398" y="71984"/>
                    <a:pt x="64099" y="64155"/>
                    <a:pt x="72295" y="56865"/>
                  </a:cubicBezTo>
                  <a:cubicBezTo>
                    <a:pt x="85796" y="47053"/>
                    <a:pt x="103303" y="44623"/>
                    <a:pt x="118967" y="50388"/>
                  </a:cubicBezTo>
                  <a:cubicBezTo>
                    <a:pt x="128182" y="53865"/>
                    <a:pt x="135987" y="60296"/>
                    <a:pt x="141161" y="68676"/>
                  </a:cubicBezTo>
                  <a:cubicBezTo>
                    <a:pt x="145730" y="74657"/>
                    <a:pt x="148976" y="81540"/>
                    <a:pt x="150686" y="88870"/>
                  </a:cubicBezTo>
                  <a:cubicBezTo>
                    <a:pt x="152257" y="96151"/>
                    <a:pt x="152257" y="103686"/>
                    <a:pt x="150686" y="110968"/>
                  </a:cubicBezTo>
                  <a:cubicBezTo>
                    <a:pt x="148973" y="120535"/>
                    <a:pt x="144580" y="129420"/>
                    <a:pt x="138017" y="136590"/>
                  </a:cubicBezTo>
                  <a:cubicBezTo>
                    <a:pt x="126094" y="148556"/>
                    <a:pt x="108911" y="153650"/>
                    <a:pt x="92393" y="150115"/>
                  </a:cubicBezTo>
                  <a:cubicBezTo>
                    <a:pt x="82295" y="147193"/>
                    <a:pt x="72425" y="143532"/>
                    <a:pt x="62865" y="139161"/>
                  </a:cubicBezTo>
                  <a:lnTo>
                    <a:pt x="57912" y="137161"/>
                  </a:lnTo>
                  <a:lnTo>
                    <a:pt x="24860" y="174214"/>
                  </a:lnTo>
                  <a:lnTo>
                    <a:pt x="34385" y="178309"/>
                  </a:lnTo>
                  <a:cubicBezTo>
                    <a:pt x="50413" y="186230"/>
                    <a:pt x="67157" y="192608"/>
                    <a:pt x="84392" y="197359"/>
                  </a:cubicBezTo>
                  <a:cubicBezTo>
                    <a:pt x="97475" y="199634"/>
                    <a:pt x="110881" y="199278"/>
                    <a:pt x="123825" y="196312"/>
                  </a:cubicBezTo>
                  <a:cubicBezTo>
                    <a:pt x="142146" y="192291"/>
                    <a:pt x="158779" y="182711"/>
                    <a:pt x="171450" y="168880"/>
                  </a:cubicBezTo>
                  <a:cubicBezTo>
                    <a:pt x="184519" y="155113"/>
                    <a:pt x="193205" y="137775"/>
                    <a:pt x="196405" y="119064"/>
                  </a:cubicBezTo>
                  <a:cubicBezTo>
                    <a:pt x="199027" y="105761"/>
                    <a:pt x="199027" y="92076"/>
                    <a:pt x="196405" y="78773"/>
                  </a:cubicBezTo>
                  <a:cubicBezTo>
                    <a:pt x="192697" y="65280"/>
                    <a:pt x="186705" y="52523"/>
                    <a:pt x="178689" y="4105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4584F20-8147-FF42-80E4-16F444AB8756}"/>
                </a:ext>
              </a:extLst>
            </p:cNvPr>
            <p:cNvSpPr/>
            <p:nvPr/>
          </p:nvSpPr>
          <p:spPr>
            <a:xfrm>
              <a:off x="1203333" y="3486947"/>
              <a:ext cx="197960" cy="198062"/>
            </a:xfrm>
            <a:custGeom>
              <a:avLst/>
              <a:gdLst>
                <a:gd name="connsiteX0" fmla="*/ 197961 w 197960"/>
                <a:gd name="connsiteY0" fmla="*/ 134264 h 198062"/>
                <a:gd name="connsiteX1" fmla="*/ 152336 w 197960"/>
                <a:gd name="connsiteY1" fmla="*/ 114547 h 198062"/>
                <a:gd name="connsiteX2" fmla="*/ 148621 w 197960"/>
                <a:gd name="connsiteY2" fmla="*/ 118452 h 198062"/>
                <a:gd name="connsiteX3" fmla="*/ 125571 w 197960"/>
                <a:gd name="connsiteY3" fmla="*/ 142360 h 198062"/>
                <a:gd name="connsiteX4" fmla="*/ 78898 w 197960"/>
                <a:gd name="connsiteY4" fmla="*/ 148837 h 198062"/>
                <a:gd name="connsiteX5" fmla="*/ 56610 w 197960"/>
                <a:gd name="connsiteY5" fmla="*/ 130835 h 198062"/>
                <a:gd name="connsiteX6" fmla="*/ 47561 w 197960"/>
                <a:gd name="connsiteY6" fmla="*/ 110737 h 198062"/>
                <a:gd name="connsiteX7" fmla="*/ 47561 w 197960"/>
                <a:gd name="connsiteY7" fmla="*/ 88639 h 198062"/>
                <a:gd name="connsiteX8" fmla="*/ 59658 w 197960"/>
                <a:gd name="connsiteY8" fmla="*/ 62445 h 198062"/>
                <a:gd name="connsiteX9" fmla="*/ 104711 w 197960"/>
                <a:gd name="connsiteY9" fmla="*/ 48729 h 198062"/>
                <a:gd name="connsiteX10" fmla="*/ 134619 w 197960"/>
                <a:gd name="connsiteY10" fmla="*/ 59683 h 198062"/>
                <a:gd name="connsiteX11" fmla="*/ 139668 w 197960"/>
                <a:gd name="connsiteY11" fmla="*/ 61588 h 198062"/>
                <a:gd name="connsiteX12" fmla="*/ 172624 w 197960"/>
                <a:gd name="connsiteY12" fmla="*/ 24536 h 198062"/>
                <a:gd name="connsiteX13" fmla="*/ 164433 w 197960"/>
                <a:gd name="connsiteY13" fmla="*/ 21107 h 198062"/>
                <a:gd name="connsiteX14" fmla="*/ 114522 w 197960"/>
                <a:gd name="connsiteY14" fmla="*/ 2057 h 198062"/>
                <a:gd name="connsiteX15" fmla="*/ 26796 w 197960"/>
                <a:gd name="connsiteY15" fmla="*/ 29775 h 198062"/>
                <a:gd name="connsiteX16" fmla="*/ 1841 w 197960"/>
                <a:gd name="connsiteY16" fmla="*/ 79590 h 198062"/>
                <a:gd name="connsiteX17" fmla="*/ 18891 w 197960"/>
                <a:gd name="connsiteY17" fmla="*/ 156743 h 198062"/>
                <a:gd name="connsiteX18" fmla="*/ 62420 w 197960"/>
                <a:gd name="connsiteY18" fmla="*/ 191414 h 198062"/>
                <a:gd name="connsiteX19" fmla="*/ 117665 w 197960"/>
                <a:gd name="connsiteY19" fmla="*/ 195986 h 198062"/>
                <a:gd name="connsiteX20" fmla="*/ 153669 w 197960"/>
                <a:gd name="connsiteY20" fmla="*/ 179603 h 198062"/>
                <a:gd name="connsiteX21" fmla="*/ 191769 w 197960"/>
                <a:gd name="connsiteY21" fmla="*/ 140741 h 198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7960" h="198062">
                  <a:moveTo>
                    <a:pt x="197961" y="134264"/>
                  </a:moveTo>
                  <a:lnTo>
                    <a:pt x="152336" y="114547"/>
                  </a:lnTo>
                  <a:lnTo>
                    <a:pt x="148621" y="118452"/>
                  </a:lnTo>
                  <a:cubicBezTo>
                    <a:pt x="141509" y="126953"/>
                    <a:pt x="133806" y="134942"/>
                    <a:pt x="125571" y="142360"/>
                  </a:cubicBezTo>
                  <a:cubicBezTo>
                    <a:pt x="112069" y="152173"/>
                    <a:pt x="94562" y="154603"/>
                    <a:pt x="78898" y="148837"/>
                  </a:cubicBezTo>
                  <a:cubicBezTo>
                    <a:pt x="69690" y="145453"/>
                    <a:pt x="61856" y="139124"/>
                    <a:pt x="56610" y="130835"/>
                  </a:cubicBezTo>
                  <a:cubicBezTo>
                    <a:pt x="52227" y="124839"/>
                    <a:pt x="49145" y="117993"/>
                    <a:pt x="47561" y="110737"/>
                  </a:cubicBezTo>
                  <a:cubicBezTo>
                    <a:pt x="46038" y="103449"/>
                    <a:pt x="46038" y="95927"/>
                    <a:pt x="47561" y="88639"/>
                  </a:cubicBezTo>
                  <a:cubicBezTo>
                    <a:pt x="49087" y="78955"/>
                    <a:pt x="53275" y="69886"/>
                    <a:pt x="59658" y="62445"/>
                  </a:cubicBezTo>
                  <a:cubicBezTo>
                    <a:pt x="71402" y="50570"/>
                    <a:pt x="88341" y="45413"/>
                    <a:pt x="104711" y="48729"/>
                  </a:cubicBezTo>
                  <a:cubicBezTo>
                    <a:pt x="114971" y="51533"/>
                    <a:pt x="124975" y="55197"/>
                    <a:pt x="134619" y="59683"/>
                  </a:cubicBezTo>
                  <a:lnTo>
                    <a:pt x="139668" y="61588"/>
                  </a:lnTo>
                  <a:lnTo>
                    <a:pt x="172624" y="24536"/>
                  </a:lnTo>
                  <a:lnTo>
                    <a:pt x="164433" y="21107"/>
                  </a:lnTo>
                  <a:cubicBezTo>
                    <a:pt x="148480" y="13091"/>
                    <a:pt x="131758" y="6708"/>
                    <a:pt x="114522" y="2057"/>
                  </a:cubicBezTo>
                  <a:cubicBezTo>
                    <a:pt x="82440" y="-4795"/>
                    <a:pt x="49117" y="5732"/>
                    <a:pt x="26796" y="29775"/>
                  </a:cubicBezTo>
                  <a:cubicBezTo>
                    <a:pt x="13445" y="43342"/>
                    <a:pt x="4713" y="60774"/>
                    <a:pt x="1841" y="79590"/>
                  </a:cubicBezTo>
                  <a:cubicBezTo>
                    <a:pt x="-3434" y="106559"/>
                    <a:pt x="2742" y="134508"/>
                    <a:pt x="18891" y="156743"/>
                  </a:cubicBezTo>
                  <a:cubicBezTo>
                    <a:pt x="29432" y="172554"/>
                    <a:pt x="44651" y="184677"/>
                    <a:pt x="62420" y="191414"/>
                  </a:cubicBezTo>
                  <a:cubicBezTo>
                    <a:pt x="79997" y="198281"/>
                    <a:pt x="99197" y="199870"/>
                    <a:pt x="117665" y="195986"/>
                  </a:cubicBezTo>
                  <a:cubicBezTo>
                    <a:pt x="130650" y="193013"/>
                    <a:pt x="142898" y="187440"/>
                    <a:pt x="153669" y="179603"/>
                  </a:cubicBezTo>
                  <a:cubicBezTo>
                    <a:pt x="167786" y="168119"/>
                    <a:pt x="180567" y="155083"/>
                    <a:pt x="191769" y="140741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10">
            <a:extLst>
              <a:ext uri="{FF2B5EF4-FFF2-40B4-BE49-F238E27FC236}">
                <a16:creationId xmlns:a16="http://schemas.microsoft.com/office/drawing/2014/main" id="{22B6021F-0726-514F-84CB-DDF36F6A73CC}"/>
              </a:ext>
            </a:extLst>
          </p:cNvPr>
          <p:cNvGrpSpPr/>
          <p:nvPr/>
        </p:nvGrpSpPr>
        <p:grpSpPr>
          <a:xfrm>
            <a:off x="7720372" y="3933001"/>
            <a:ext cx="371711" cy="428762"/>
            <a:chOff x="946504" y="4130409"/>
            <a:chExt cx="279272" cy="322135"/>
          </a:xfrm>
        </p:grpSpPr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60FC4400-3EF2-5F4D-A326-E9E3CFDE7613}"/>
                </a:ext>
              </a:extLst>
            </p:cNvPr>
            <p:cNvSpPr/>
            <p:nvPr/>
          </p:nvSpPr>
          <p:spPr>
            <a:xfrm>
              <a:off x="1024895" y="4372534"/>
              <a:ext cx="123920" cy="80010"/>
            </a:xfrm>
            <a:custGeom>
              <a:avLst/>
              <a:gdLst>
                <a:gd name="connsiteX0" fmla="*/ 73628 w 123920"/>
                <a:gd name="connsiteY0" fmla="*/ 43339 h 80010"/>
                <a:gd name="connsiteX1" fmla="*/ 73628 w 123920"/>
                <a:gd name="connsiteY1" fmla="*/ 0 h 80010"/>
                <a:gd name="connsiteX2" fmla="*/ 48863 w 123920"/>
                <a:gd name="connsiteY2" fmla="*/ 0 h 80010"/>
                <a:gd name="connsiteX3" fmla="*/ 48863 w 123920"/>
                <a:gd name="connsiteY3" fmla="*/ 43339 h 80010"/>
                <a:gd name="connsiteX4" fmla="*/ 25432 w 123920"/>
                <a:gd name="connsiteY4" fmla="*/ 30290 h 80010"/>
                <a:gd name="connsiteX5" fmla="*/ 0 w 123920"/>
                <a:gd name="connsiteY5" fmla="*/ 44863 h 80010"/>
                <a:gd name="connsiteX6" fmla="*/ 61246 w 123920"/>
                <a:gd name="connsiteY6" fmla="*/ 80010 h 80010"/>
                <a:gd name="connsiteX7" fmla="*/ 123920 w 123920"/>
                <a:gd name="connsiteY7" fmla="*/ 43910 h 80010"/>
                <a:gd name="connsiteX8" fmla="*/ 99346 w 123920"/>
                <a:gd name="connsiteY8" fmla="*/ 29718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920" h="80010">
                  <a:moveTo>
                    <a:pt x="73628" y="43339"/>
                  </a:moveTo>
                  <a:lnTo>
                    <a:pt x="73628" y="0"/>
                  </a:lnTo>
                  <a:lnTo>
                    <a:pt x="48863" y="0"/>
                  </a:lnTo>
                  <a:lnTo>
                    <a:pt x="48863" y="43339"/>
                  </a:lnTo>
                  <a:lnTo>
                    <a:pt x="25432" y="30290"/>
                  </a:lnTo>
                  <a:lnTo>
                    <a:pt x="0" y="44863"/>
                  </a:lnTo>
                  <a:lnTo>
                    <a:pt x="61246" y="80010"/>
                  </a:lnTo>
                  <a:lnTo>
                    <a:pt x="123920" y="43910"/>
                  </a:lnTo>
                  <a:lnTo>
                    <a:pt x="99346" y="2971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7DCDAE7-0E94-F74D-920C-403DB91EBC10}"/>
                </a:ext>
              </a:extLst>
            </p:cNvPr>
            <p:cNvSpPr/>
            <p:nvPr/>
          </p:nvSpPr>
          <p:spPr>
            <a:xfrm>
              <a:off x="946504" y="4178224"/>
              <a:ext cx="73342" cy="100488"/>
            </a:xfrm>
            <a:custGeom>
              <a:avLst/>
              <a:gdLst>
                <a:gd name="connsiteX0" fmla="*/ 25146 w 73342"/>
                <a:gd name="connsiteY0" fmla="*/ 61436 h 100488"/>
                <a:gd name="connsiteX1" fmla="*/ 60960 w 73342"/>
                <a:gd name="connsiteY1" fmla="*/ 82201 h 100488"/>
                <a:gd name="connsiteX2" fmla="*/ 73343 w 73342"/>
                <a:gd name="connsiteY2" fmla="*/ 60198 h 100488"/>
                <a:gd name="connsiteX3" fmla="*/ 36004 w 73342"/>
                <a:gd name="connsiteY3" fmla="*/ 39910 h 100488"/>
                <a:gd name="connsiteX4" fmla="*/ 56578 w 73342"/>
                <a:gd name="connsiteY4" fmla="*/ 28004 h 100488"/>
                <a:gd name="connsiteX5" fmla="*/ 56578 w 73342"/>
                <a:gd name="connsiteY5" fmla="*/ 0 h 100488"/>
                <a:gd name="connsiteX6" fmla="*/ 0 w 73342"/>
                <a:gd name="connsiteY6" fmla="*/ 32766 h 100488"/>
                <a:gd name="connsiteX7" fmla="*/ 95 w 73342"/>
                <a:gd name="connsiteY7" fmla="*/ 100489 h 100488"/>
                <a:gd name="connsiteX8" fmla="*/ 25146 w 73342"/>
                <a:gd name="connsiteY8" fmla="*/ 86392 h 100488"/>
                <a:gd name="connsiteX9" fmla="*/ 25146 w 73342"/>
                <a:gd name="connsiteY9" fmla="*/ 61436 h 10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342" h="100488">
                  <a:moveTo>
                    <a:pt x="25146" y="61436"/>
                  </a:moveTo>
                  <a:lnTo>
                    <a:pt x="60960" y="82201"/>
                  </a:lnTo>
                  <a:lnTo>
                    <a:pt x="73343" y="60198"/>
                  </a:lnTo>
                  <a:lnTo>
                    <a:pt x="36004" y="39910"/>
                  </a:lnTo>
                  <a:lnTo>
                    <a:pt x="56578" y="28004"/>
                  </a:lnTo>
                  <a:lnTo>
                    <a:pt x="56578" y="0"/>
                  </a:lnTo>
                  <a:lnTo>
                    <a:pt x="0" y="32766"/>
                  </a:lnTo>
                  <a:lnTo>
                    <a:pt x="95" y="100489"/>
                  </a:lnTo>
                  <a:lnTo>
                    <a:pt x="25146" y="86392"/>
                  </a:lnTo>
                  <a:lnTo>
                    <a:pt x="25146" y="614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6207A2D3-71A9-FD41-8FD1-CFF1915F1FD3}"/>
                </a:ext>
              </a:extLst>
            </p:cNvPr>
            <p:cNvSpPr/>
            <p:nvPr/>
          </p:nvSpPr>
          <p:spPr>
            <a:xfrm>
              <a:off x="1151577" y="4176891"/>
              <a:ext cx="74199" cy="102012"/>
            </a:xfrm>
            <a:custGeom>
              <a:avLst/>
              <a:gdLst>
                <a:gd name="connsiteX0" fmla="*/ 11525 w 74199"/>
                <a:gd name="connsiteY0" fmla="*/ 83534 h 102012"/>
                <a:gd name="connsiteX1" fmla="*/ 48768 w 74199"/>
                <a:gd name="connsiteY1" fmla="*/ 62389 h 102012"/>
                <a:gd name="connsiteX2" fmla="*/ 48578 w 74199"/>
                <a:gd name="connsiteY2" fmla="*/ 87630 h 102012"/>
                <a:gd name="connsiteX3" fmla="*/ 74200 w 74199"/>
                <a:gd name="connsiteY3" fmla="*/ 102013 h 102012"/>
                <a:gd name="connsiteX4" fmla="*/ 74200 w 74199"/>
                <a:gd name="connsiteY4" fmla="*/ 33909 h 102012"/>
                <a:gd name="connsiteX5" fmla="*/ 14954 w 74199"/>
                <a:gd name="connsiteY5" fmla="*/ 0 h 102012"/>
                <a:gd name="connsiteX6" fmla="*/ 13907 w 74199"/>
                <a:gd name="connsiteY6" fmla="*/ 27622 h 102012"/>
                <a:gd name="connsiteX7" fmla="*/ 37909 w 74199"/>
                <a:gd name="connsiteY7" fmla="*/ 41815 h 102012"/>
                <a:gd name="connsiteX8" fmla="*/ 0 w 74199"/>
                <a:gd name="connsiteY8" fmla="*/ 59722 h 102012"/>
                <a:gd name="connsiteX9" fmla="*/ 11525 w 74199"/>
                <a:gd name="connsiteY9" fmla="*/ 83534 h 10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4199" h="102012">
                  <a:moveTo>
                    <a:pt x="11525" y="83534"/>
                  </a:moveTo>
                  <a:lnTo>
                    <a:pt x="48768" y="62389"/>
                  </a:lnTo>
                  <a:lnTo>
                    <a:pt x="48578" y="87630"/>
                  </a:lnTo>
                  <a:lnTo>
                    <a:pt x="74200" y="102013"/>
                  </a:lnTo>
                  <a:lnTo>
                    <a:pt x="74200" y="33909"/>
                  </a:lnTo>
                  <a:lnTo>
                    <a:pt x="14954" y="0"/>
                  </a:lnTo>
                  <a:lnTo>
                    <a:pt x="13907" y="27622"/>
                  </a:lnTo>
                  <a:lnTo>
                    <a:pt x="37909" y="41815"/>
                  </a:lnTo>
                  <a:lnTo>
                    <a:pt x="0" y="59722"/>
                  </a:lnTo>
                  <a:lnTo>
                    <a:pt x="11525" y="8353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0B8720A-6CAB-5243-A689-03512641797B}"/>
                </a:ext>
              </a:extLst>
            </p:cNvPr>
            <p:cNvSpPr/>
            <p:nvPr/>
          </p:nvSpPr>
          <p:spPr>
            <a:xfrm>
              <a:off x="946599" y="4130409"/>
              <a:ext cx="278987" cy="271843"/>
            </a:xfrm>
            <a:custGeom>
              <a:avLst/>
              <a:gdLst>
                <a:gd name="connsiteX0" fmla="*/ 278987 w 278987"/>
                <a:gd name="connsiteY0" fmla="*/ 176593 h 271843"/>
                <a:gd name="connsiteX1" fmla="*/ 253841 w 278987"/>
                <a:gd name="connsiteY1" fmla="*/ 162211 h 271843"/>
                <a:gd name="connsiteX2" fmla="*/ 253841 w 278987"/>
                <a:gd name="connsiteY2" fmla="*/ 163830 h 271843"/>
                <a:gd name="connsiteX3" fmla="*/ 253841 w 278987"/>
                <a:gd name="connsiteY3" fmla="*/ 163830 h 271843"/>
                <a:gd name="connsiteX4" fmla="*/ 253841 w 278987"/>
                <a:gd name="connsiteY4" fmla="*/ 209836 h 271843"/>
                <a:gd name="connsiteX5" fmla="*/ 151448 w 278987"/>
                <a:gd name="connsiteY5" fmla="*/ 151543 h 271843"/>
                <a:gd name="connsiteX6" fmla="*/ 151448 w 278987"/>
                <a:gd name="connsiteY6" fmla="*/ 35623 h 271843"/>
                <a:gd name="connsiteX7" fmla="*/ 195739 w 278987"/>
                <a:gd name="connsiteY7" fmla="*/ 60770 h 271843"/>
                <a:gd name="connsiteX8" fmla="*/ 195739 w 278987"/>
                <a:gd name="connsiteY8" fmla="*/ 32957 h 271843"/>
                <a:gd name="connsiteX9" fmla="*/ 139541 w 278987"/>
                <a:gd name="connsiteY9" fmla="*/ 0 h 271843"/>
                <a:gd name="connsiteX10" fmla="*/ 81248 w 278987"/>
                <a:gd name="connsiteY10" fmla="*/ 33433 h 271843"/>
                <a:gd name="connsiteX11" fmla="*/ 81248 w 278987"/>
                <a:gd name="connsiteY11" fmla="*/ 62008 h 271843"/>
                <a:gd name="connsiteX12" fmla="*/ 125444 w 278987"/>
                <a:gd name="connsiteY12" fmla="*/ 36385 h 271843"/>
                <a:gd name="connsiteX13" fmla="*/ 125444 w 278987"/>
                <a:gd name="connsiteY13" fmla="*/ 151543 h 271843"/>
                <a:gd name="connsiteX14" fmla="*/ 25241 w 278987"/>
                <a:gd name="connsiteY14" fmla="*/ 212979 h 271843"/>
                <a:gd name="connsiteX15" fmla="*/ 25241 w 278987"/>
                <a:gd name="connsiteY15" fmla="*/ 162020 h 271843"/>
                <a:gd name="connsiteX16" fmla="*/ 0 w 278987"/>
                <a:gd name="connsiteY16" fmla="*/ 176403 h 271843"/>
                <a:gd name="connsiteX17" fmla="*/ 0 w 278987"/>
                <a:gd name="connsiteY17" fmla="*/ 241649 h 271843"/>
                <a:gd name="connsiteX18" fmla="*/ 52769 w 278987"/>
                <a:gd name="connsiteY18" fmla="*/ 271177 h 271843"/>
                <a:gd name="connsiteX19" fmla="*/ 78486 w 278987"/>
                <a:gd name="connsiteY19" fmla="*/ 256318 h 271843"/>
                <a:gd name="connsiteX20" fmla="*/ 36671 w 278987"/>
                <a:gd name="connsiteY20" fmla="*/ 233267 h 271843"/>
                <a:gd name="connsiteX21" fmla="*/ 139541 w 278987"/>
                <a:gd name="connsiteY21" fmla="*/ 173546 h 271843"/>
                <a:gd name="connsiteX22" fmla="*/ 241173 w 278987"/>
                <a:gd name="connsiteY22" fmla="*/ 232601 h 271843"/>
                <a:gd name="connsiteX23" fmla="*/ 200692 w 278987"/>
                <a:gd name="connsiteY23" fmla="*/ 256318 h 271843"/>
                <a:gd name="connsiteX24" fmla="*/ 227171 w 278987"/>
                <a:gd name="connsiteY24" fmla="*/ 271844 h 271843"/>
                <a:gd name="connsiteX25" fmla="*/ 278987 w 278987"/>
                <a:gd name="connsiteY25" fmla="*/ 242030 h 27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78987" h="271843">
                  <a:moveTo>
                    <a:pt x="278987" y="176593"/>
                  </a:moveTo>
                  <a:lnTo>
                    <a:pt x="253841" y="162211"/>
                  </a:lnTo>
                  <a:lnTo>
                    <a:pt x="253841" y="163830"/>
                  </a:lnTo>
                  <a:lnTo>
                    <a:pt x="253841" y="163830"/>
                  </a:lnTo>
                  <a:lnTo>
                    <a:pt x="253841" y="209836"/>
                  </a:lnTo>
                  <a:lnTo>
                    <a:pt x="151448" y="151543"/>
                  </a:lnTo>
                  <a:lnTo>
                    <a:pt x="151448" y="35623"/>
                  </a:lnTo>
                  <a:lnTo>
                    <a:pt x="195739" y="60770"/>
                  </a:lnTo>
                  <a:lnTo>
                    <a:pt x="195739" y="32957"/>
                  </a:lnTo>
                  <a:lnTo>
                    <a:pt x="139541" y="0"/>
                  </a:lnTo>
                  <a:lnTo>
                    <a:pt x="81248" y="33433"/>
                  </a:lnTo>
                  <a:lnTo>
                    <a:pt x="81248" y="62008"/>
                  </a:lnTo>
                  <a:lnTo>
                    <a:pt x="125444" y="36385"/>
                  </a:lnTo>
                  <a:lnTo>
                    <a:pt x="125444" y="151543"/>
                  </a:lnTo>
                  <a:lnTo>
                    <a:pt x="25241" y="212979"/>
                  </a:lnTo>
                  <a:lnTo>
                    <a:pt x="25241" y="162020"/>
                  </a:lnTo>
                  <a:lnTo>
                    <a:pt x="0" y="176403"/>
                  </a:lnTo>
                  <a:lnTo>
                    <a:pt x="0" y="241649"/>
                  </a:lnTo>
                  <a:lnTo>
                    <a:pt x="52769" y="271177"/>
                  </a:lnTo>
                  <a:lnTo>
                    <a:pt x="78486" y="256318"/>
                  </a:lnTo>
                  <a:lnTo>
                    <a:pt x="36671" y="233267"/>
                  </a:lnTo>
                  <a:lnTo>
                    <a:pt x="139541" y="173546"/>
                  </a:lnTo>
                  <a:lnTo>
                    <a:pt x="241173" y="232601"/>
                  </a:lnTo>
                  <a:lnTo>
                    <a:pt x="200692" y="256318"/>
                  </a:lnTo>
                  <a:lnTo>
                    <a:pt x="227171" y="271844"/>
                  </a:lnTo>
                  <a:lnTo>
                    <a:pt x="278987" y="24203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0" name="Graphic 11">
            <a:extLst>
              <a:ext uri="{FF2B5EF4-FFF2-40B4-BE49-F238E27FC236}">
                <a16:creationId xmlns:a16="http://schemas.microsoft.com/office/drawing/2014/main" id="{54448C61-AEDE-AD4E-9CB7-C0DE29588069}"/>
              </a:ext>
            </a:extLst>
          </p:cNvPr>
          <p:cNvGrpSpPr/>
          <p:nvPr/>
        </p:nvGrpSpPr>
        <p:grpSpPr>
          <a:xfrm>
            <a:off x="9005992" y="3909114"/>
            <a:ext cx="431670" cy="457288"/>
            <a:chOff x="1174166" y="4815662"/>
            <a:chExt cx="268033" cy="283940"/>
          </a:xfrm>
        </p:grpSpPr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AC0C7DF1-3173-0844-9E6B-B2FF5DFB5B89}"/>
                </a:ext>
              </a:extLst>
            </p:cNvPr>
            <p:cNvSpPr/>
            <p:nvPr/>
          </p:nvSpPr>
          <p:spPr>
            <a:xfrm>
              <a:off x="1250271" y="4903768"/>
              <a:ext cx="115728" cy="134397"/>
            </a:xfrm>
            <a:custGeom>
              <a:avLst/>
              <a:gdLst>
                <a:gd name="connsiteX0" fmla="*/ 115729 w 115728"/>
                <a:gd name="connsiteY0" fmla="*/ 33814 h 134397"/>
                <a:gd name="connsiteX1" fmla="*/ 57912 w 115728"/>
                <a:gd name="connsiteY1" fmla="*/ 0 h 134397"/>
                <a:gd name="connsiteX2" fmla="*/ 0 w 115728"/>
                <a:gd name="connsiteY2" fmla="*/ 33814 h 134397"/>
                <a:gd name="connsiteX3" fmla="*/ 0 w 115728"/>
                <a:gd name="connsiteY3" fmla="*/ 101060 h 134397"/>
                <a:gd name="connsiteX4" fmla="*/ 57912 w 115728"/>
                <a:gd name="connsiteY4" fmla="*/ 134398 h 134397"/>
                <a:gd name="connsiteX5" fmla="*/ 115729 w 115728"/>
                <a:gd name="connsiteY5" fmla="*/ 101060 h 134397"/>
                <a:gd name="connsiteX6" fmla="*/ 115729 w 115728"/>
                <a:gd name="connsiteY6" fmla="*/ 33814 h 13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5728" h="134397">
                  <a:moveTo>
                    <a:pt x="115729" y="33814"/>
                  </a:moveTo>
                  <a:lnTo>
                    <a:pt x="57912" y="0"/>
                  </a:lnTo>
                  <a:lnTo>
                    <a:pt x="0" y="33814"/>
                  </a:lnTo>
                  <a:lnTo>
                    <a:pt x="0" y="101060"/>
                  </a:lnTo>
                  <a:lnTo>
                    <a:pt x="57912" y="134398"/>
                  </a:lnTo>
                  <a:lnTo>
                    <a:pt x="115729" y="101060"/>
                  </a:lnTo>
                  <a:lnTo>
                    <a:pt x="115729" y="33814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1F6F86E-7269-5F40-868B-700D83F52519}"/>
                </a:ext>
              </a:extLst>
            </p:cNvPr>
            <p:cNvSpPr/>
            <p:nvPr/>
          </p:nvSpPr>
          <p:spPr>
            <a:xfrm>
              <a:off x="1174166" y="4934248"/>
              <a:ext cx="83915" cy="162496"/>
            </a:xfrm>
            <a:custGeom>
              <a:avLst/>
              <a:gdLst>
                <a:gd name="connsiteX0" fmla="*/ 27527 w 83915"/>
                <a:gd name="connsiteY0" fmla="*/ 24289 h 162496"/>
                <a:gd name="connsiteX1" fmla="*/ 0 w 83915"/>
                <a:gd name="connsiteY1" fmla="*/ 0 h 162496"/>
                <a:gd name="connsiteX2" fmla="*/ 0 w 83915"/>
                <a:gd name="connsiteY2" fmla="*/ 114776 h 162496"/>
                <a:gd name="connsiteX3" fmla="*/ 83915 w 83915"/>
                <a:gd name="connsiteY3" fmla="*/ 162496 h 162496"/>
                <a:gd name="connsiteX4" fmla="*/ 83915 w 83915"/>
                <a:gd name="connsiteY4" fmla="*/ 130112 h 162496"/>
                <a:gd name="connsiteX5" fmla="*/ 27527 w 83915"/>
                <a:gd name="connsiteY5" fmla="*/ 96869 h 162496"/>
                <a:gd name="connsiteX6" fmla="*/ 27527 w 83915"/>
                <a:gd name="connsiteY6" fmla="*/ 24289 h 162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915" h="162496">
                  <a:moveTo>
                    <a:pt x="27527" y="24289"/>
                  </a:moveTo>
                  <a:lnTo>
                    <a:pt x="0" y="0"/>
                  </a:lnTo>
                  <a:lnTo>
                    <a:pt x="0" y="114776"/>
                  </a:lnTo>
                  <a:lnTo>
                    <a:pt x="83915" y="162496"/>
                  </a:lnTo>
                  <a:lnTo>
                    <a:pt x="83915" y="130112"/>
                  </a:lnTo>
                  <a:lnTo>
                    <a:pt x="27527" y="96869"/>
                  </a:lnTo>
                  <a:lnTo>
                    <a:pt x="27527" y="24289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D1CA11D-A87C-9D4C-9A63-F55851B28075}"/>
                </a:ext>
              </a:extLst>
            </p:cNvPr>
            <p:cNvSpPr/>
            <p:nvPr/>
          </p:nvSpPr>
          <p:spPr>
            <a:xfrm>
              <a:off x="1359618" y="4932724"/>
              <a:ext cx="82581" cy="166878"/>
            </a:xfrm>
            <a:custGeom>
              <a:avLst/>
              <a:gdLst>
                <a:gd name="connsiteX0" fmla="*/ 55150 w 82581"/>
                <a:gd name="connsiteY0" fmla="*/ 25813 h 166878"/>
                <a:gd name="connsiteX1" fmla="*/ 55150 w 82581"/>
                <a:gd name="connsiteY1" fmla="*/ 99631 h 166878"/>
                <a:gd name="connsiteX2" fmla="*/ 0 w 82581"/>
                <a:gd name="connsiteY2" fmla="*/ 131636 h 166878"/>
                <a:gd name="connsiteX3" fmla="*/ 0 w 82581"/>
                <a:gd name="connsiteY3" fmla="*/ 166878 h 166878"/>
                <a:gd name="connsiteX4" fmla="*/ 82582 w 82581"/>
                <a:gd name="connsiteY4" fmla="*/ 115919 h 166878"/>
                <a:gd name="connsiteX5" fmla="*/ 82582 w 82581"/>
                <a:gd name="connsiteY5" fmla="*/ 0 h 166878"/>
                <a:gd name="connsiteX6" fmla="*/ 55150 w 82581"/>
                <a:gd name="connsiteY6" fmla="*/ 25813 h 16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81" h="166878">
                  <a:moveTo>
                    <a:pt x="55150" y="25813"/>
                  </a:moveTo>
                  <a:lnTo>
                    <a:pt x="55150" y="99631"/>
                  </a:lnTo>
                  <a:lnTo>
                    <a:pt x="0" y="131636"/>
                  </a:lnTo>
                  <a:lnTo>
                    <a:pt x="0" y="166878"/>
                  </a:lnTo>
                  <a:lnTo>
                    <a:pt x="82582" y="115919"/>
                  </a:lnTo>
                  <a:lnTo>
                    <a:pt x="82582" y="0"/>
                  </a:lnTo>
                  <a:lnTo>
                    <a:pt x="55150" y="2581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2BF55396-D841-454C-BCF1-948153002B37}"/>
                </a:ext>
              </a:extLst>
            </p:cNvPr>
            <p:cNvSpPr/>
            <p:nvPr/>
          </p:nvSpPr>
          <p:spPr>
            <a:xfrm>
              <a:off x="1214362" y="4815662"/>
              <a:ext cx="186785" cy="75247"/>
            </a:xfrm>
            <a:custGeom>
              <a:avLst/>
              <a:gdLst>
                <a:gd name="connsiteX0" fmla="*/ 93631 w 186785"/>
                <a:gd name="connsiteY0" fmla="*/ 32385 h 75247"/>
                <a:gd name="connsiteX1" fmla="*/ 166783 w 186785"/>
                <a:gd name="connsiteY1" fmla="*/ 74676 h 75247"/>
                <a:gd name="connsiteX2" fmla="*/ 186785 w 186785"/>
                <a:gd name="connsiteY2" fmla="*/ 54007 h 75247"/>
                <a:gd name="connsiteX3" fmla="*/ 93631 w 186785"/>
                <a:gd name="connsiteY3" fmla="*/ 0 h 75247"/>
                <a:gd name="connsiteX4" fmla="*/ 0 w 186785"/>
                <a:gd name="connsiteY4" fmla="*/ 54483 h 75247"/>
                <a:gd name="connsiteX5" fmla="*/ 20002 w 186785"/>
                <a:gd name="connsiteY5" fmla="*/ 75248 h 75247"/>
                <a:gd name="connsiteX6" fmla="*/ 93631 w 186785"/>
                <a:gd name="connsiteY6" fmla="*/ 32385 h 7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785" h="75247">
                  <a:moveTo>
                    <a:pt x="93631" y="32385"/>
                  </a:moveTo>
                  <a:lnTo>
                    <a:pt x="166783" y="74676"/>
                  </a:lnTo>
                  <a:lnTo>
                    <a:pt x="186785" y="54007"/>
                  </a:lnTo>
                  <a:lnTo>
                    <a:pt x="93631" y="0"/>
                  </a:lnTo>
                  <a:lnTo>
                    <a:pt x="0" y="54483"/>
                  </a:lnTo>
                  <a:lnTo>
                    <a:pt x="20002" y="75248"/>
                  </a:lnTo>
                  <a:lnTo>
                    <a:pt x="93631" y="3238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03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201</Words>
  <Application>Microsoft Macintosh PowerPoint</Application>
  <PresentationFormat>Widescreen</PresentationFormat>
  <Paragraphs>85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</vt:lpstr>
      <vt:lpstr>TEST TEST TEST</vt:lpstr>
      <vt:lpstr>TEST TEST TEST TEST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Guy Eshel</dc:creator>
  <cp:lastModifiedBy>Guy Eshel</cp:lastModifiedBy>
  <cp:revision>3</cp:revision>
  <dcterms:created xsi:type="dcterms:W3CDTF">2022-05-18T12:33:28Z</dcterms:created>
  <dcterms:modified xsi:type="dcterms:W3CDTF">2022-05-18T13:20:40Z</dcterms:modified>
</cp:coreProperties>
</file>