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86" d="100"/>
          <a:sy n="86" d="100"/>
        </p:scale>
        <p:origin x="514"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3/3/2020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3/3/2020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622</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demo</dc:title>
  <dc:creator/>
  <cp:keywords/>
  <cp:lastModifiedBy/>
  <cp:revision>1</cp:revision>
  <dcterms:created xsi:type="dcterms:W3CDTF">2020-03-03T09:43:59Z</dcterms:created>
  <dcterms:modified xsi:type="dcterms:W3CDTF">2020-03-03T09:50:33Z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