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241" autoAdjust="0"/>
  </p:normalViewPr>
  <p:slideViewPr>
    <p:cSldViewPr snapToGrid="0">
      <p:cViewPr varScale="1">
        <p:scale>
          <a:sx n="90" d="100"/>
          <a:sy n="90" d="100"/>
        </p:scale>
        <p:origin x="355"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12/24/2020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12/24/2020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12/24/2020</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12/24/2020</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ma14="http://schemas.microsoft.com/office/mac/drawingml/2011/main" xmlns=""/>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infopath/2007/PartnerControls"/>
    <ds:schemaRef ds:uri="http://purl.org/dc/terms/"/>
    <ds:schemaRef ds:uri="http://schemas.microsoft.com/office/2006/metadata/properties"/>
    <ds:schemaRef ds:uri="http://schemas.microsoft.com/office/2006/documentManagement/types"/>
    <ds:schemaRef ds:uri="http://purl.org/dc/elements/1.1/"/>
    <ds:schemaRef ds:uri="http://schemas.openxmlformats.org/package/2006/metadata/core-properties"/>
    <ds:schemaRef ds:uri="16c05727-aa75-4e4a-9b5f-8a80a1165891"/>
    <ds:schemaRef ds:uri="71af3243-3dd4-4a8d-8c0d-dd76da1f02a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demo</dc:title>
  <dc:creator/>
  <cp:keywords/>
  <cp:lastModifiedBy/>
  <cp:revision>1</cp:revision>
  <dcterms:created xsi:type="dcterms:W3CDTF">2020-03-03T09:43:59Z</dcterms:created>
  <dcterms:modified xsi:type="dcterms:W3CDTF">2020-12-24T07:00:21Z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