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E931C4-D3CD-411F-9EF6-91ED6F264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F9804B-664C-43FF-9435-B042DF6D9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E0E8AC-C0E8-4C29-9A04-982BF902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0A28-4241-42F2-91BF-81B8AB437E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6BE6B0-C3E4-4188-ACD0-326AA406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16CBF6-15AD-4623-9DFB-F55CB93B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61BD-4ABB-4A74-9A5B-1D2D480F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5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5C49EB-8845-4B40-ADDC-D68E10EA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51C0BF9-B8F3-4C39-B900-55C574B25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193BD5-0043-4A6D-9199-AB41E476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0A28-4241-42F2-91BF-81B8AB437E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926954-E3BE-46C4-8497-B4323DFD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EF5B4C-E5AF-400E-9A58-A2EAE1F1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61BD-4ABB-4A74-9A5B-1D2D480F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3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14AB4AC-9C29-4FD7-97EE-922FDEA0A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071696-081B-475A-B9EC-8A4E80358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0D0185-F584-4782-AA57-30FAA524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0A28-4241-42F2-91BF-81B8AB437E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56D914-FF38-4D4D-B4AB-31C9DFDF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2D3BAE-9287-468E-B1C0-E1A16A49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61BD-4ABB-4A74-9A5B-1D2D480F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FCB03F-7D1F-4DEE-B560-AEA51D72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EE08D3-FF68-4492-8473-D8CE4E3C5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AAED84-4E86-46C2-9F83-6EF21834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0A28-4241-42F2-91BF-81B8AB437E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C93671-0BB0-4714-9627-D7259F43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9E6452-7DF6-465B-AC9C-2C12CF5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61BD-4ABB-4A74-9A5B-1D2D480F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8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4ACE34-3D6D-46C7-92FB-F6D8622C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33CC0F-ACDF-4F2A-8130-9F609BA2A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9A0802-F808-40BF-9C99-54186BEA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0A28-4241-42F2-91BF-81B8AB437E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E88B9E-B546-4D4A-98D7-E4E2A68C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C2E780-ED20-48B8-AFAA-FC1A63CD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61BD-4ABB-4A74-9A5B-1D2D480F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49088-73E6-46DC-8487-2F8EBE07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26CA7A-4438-4D21-A0E3-E52536AF0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FE2926-A537-4A23-879A-4CE1281CE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EBCF09B-7BED-4FBC-A725-D6D6031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0A28-4241-42F2-91BF-81B8AB437E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EA9C18B-E8BD-4C43-A566-37B95826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C76E7F-0DDB-4343-834A-D1A27389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61BD-4ABB-4A74-9A5B-1D2D480F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9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779A45-FE7F-41DA-A101-392DDE4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98EA3C-C26A-4D42-9594-6305C3A22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E1D87E-07DE-421B-BA68-D68C85358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8119DE-0D5E-4060-97F2-6648AA510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5F04140-F2E9-42D3-B72C-FDEB5C1AA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3FF2A98-0BAB-47FA-9770-070B8116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0A28-4241-42F2-91BF-81B8AB437E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87A29F2-C0BB-4D08-93A6-1E7A9AF6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B34AAF6-83EB-44F6-9C99-794E35E2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61BD-4ABB-4A74-9A5B-1D2D480F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3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B74AFA-7FFA-408C-A9A1-04C3D626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F57DB74-AFE6-4898-B2E5-0209015F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0A28-4241-42F2-91BF-81B8AB437E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5B45C3A-9844-4D59-BC2F-A569D15B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4B13817-0FFF-4EF6-AB59-A55A9EC5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61BD-4ABB-4A74-9A5B-1D2D480F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2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8AB3AE3-2B16-49C9-9D86-7F907970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0A28-4241-42F2-91BF-81B8AB437E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27743F-93B1-4246-A063-48C678F5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87B8D9-85D4-4EFA-884E-59542070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61BD-4ABB-4A74-9A5B-1D2D480F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0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7913E5-DBE5-44F5-95EB-C061385E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2FBE91-F8AF-475B-BAAF-D46C3A7C9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46178EE-1565-4B2F-8EAA-D873F50D6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E41989-3734-4835-82A6-A6033517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0A28-4241-42F2-91BF-81B8AB437E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A8C3A4-3772-474E-A621-9D42A721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3DF06D-44BE-44A6-BAC5-F023FF8C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61BD-4ABB-4A74-9A5B-1D2D480F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6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354E02-C462-4637-B340-9DE92673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A200664-770C-4C84-9BFA-DCCEDA52C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A8CE19B-9853-4E0F-A1F7-8D82F418A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BFCE9B-651D-480D-BDC8-DC403E32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0A28-4241-42F2-91BF-81B8AB437E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EF5928-F4CE-4863-994B-58E0DADE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57020A-1E72-4E77-B1D7-E0B2A6D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161BD-4ABB-4A74-9A5B-1D2D480F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3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2E737E2-2175-4476-8287-9BD29D1F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5F5D3E-E3E2-412D-8852-23EC130F0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E102D5-8B43-48AA-BAC4-33D84C551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70A28-4241-42F2-91BF-81B8AB437E51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BCF34E-7C3B-44A4-9CA0-D439BF4B0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E684D5-F286-4162-B64E-3956EBDC6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161BD-4ABB-4A74-9A5B-1D2D480F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9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8680C9-DB54-493E-9974-93DF36BE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84C1467-7FFA-4DC9-AB87-D1AFD2E90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98" y="1825625"/>
            <a:ext cx="7730803" cy="4351338"/>
          </a:xfrm>
        </p:spPr>
      </p:pic>
    </p:spTree>
    <p:extLst>
      <p:ext uri="{BB962C8B-B14F-4D97-AF65-F5344CB8AC3E}">
        <p14:creationId xmlns:p14="http://schemas.microsoft.com/office/powerpoint/2010/main" val="38766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An image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image</dc:title>
  <dc:creator>Arnold Beiland</dc:creator>
  <cp:lastModifiedBy>Gabriela Albu</cp:lastModifiedBy>
  <cp:revision>3</cp:revision>
  <dcterms:created xsi:type="dcterms:W3CDTF">2020-05-13T14:27:28Z</dcterms:created>
  <dcterms:modified xsi:type="dcterms:W3CDTF">2022-05-17T09:31:19Z</dcterms:modified>
</cp:coreProperties>
</file>