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0BDD-FF27-4B88-9C6D-A604EF420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14983-9E6A-42FD-82B1-C0FC406AC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7E46C-1D5D-43C6-9418-C1072C22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0E79-4D3C-49DF-B386-84AC01703B80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D8DAC-C89D-4ED0-9661-779A1F4C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F8329-8A08-458F-98FD-64D63229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B719-B7F3-45A9-B2B1-47A2600B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AB81-7D0D-4F7F-A044-6E384A97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586E8-9957-4F4A-9C46-5ED4CB33C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73FBA-1EC3-4996-BC9D-0BECF592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0E79-4D3C-49DF-B386-84AC01703B80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89EBB-296C-48CC-A9E1-EEC9B6AA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C9A24-1259-417F-92F1-C97911ED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B719-B7F3-45A9-B2B1-47A2600B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8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42B0A-0262-4D25-BA36-D414F62D0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EC556-77C7-44A8-A858-AE2B2C639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578F7-14E7-48E3-B8CA-DF109415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0E79-4D3C-49DF-B386-84AC01703B80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83C77-FD71-47D8-96F8-995B013B2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A850-AC19-4DE8-B17B-DD48E01C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B719-B7F3-45A9-B2B1-47A2600B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50B7-8824-4A8C-A228-9FF65890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F4011-1E98-449D-B31E-EAAB4FC52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C32A4-5F41-4712-BEFC-F3A9D515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0E79-4D3C-49DF-B386-84AC01703B80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8A1CA-FE95-4891-85B2-84EAEE29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A279-897E-49CC-B8CB-3696E239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B719-B7F3-45A9-B2B1-47A2600B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2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044C-05B2-4DC1-9331-2A7F2DF8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CE974-394B-4A34-8976-2567E182D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289CD-4271-4CA3-9884-61D99248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0E79-4D3C-49DF-B386-84AC01703B80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FD74A-34F6-4EE3-BC51-62E6D956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C39D7-0D36-4A17-A9FE-9638AC6C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B719-B7F3-45A9-B2B1-47A2600B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1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A0D3-F6DF-4443-864D-E6B32D396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78CF-EB02-4AFD-94C8-A1940170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5B625-64A4-4945-ABDA-66B09CDE7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0AC5C-71D4-437B-8FD4-68093665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0E79-4D3C-49DF-B386-84AC01703B80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4D512-04E4-42FD-B3AB-42808290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CA3D9-978B-44E0-B363-5BFF40E0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B719-B7F3-45A9-B2B1-47A2600B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4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6A75-9144-40F2-9038-0B42B55F9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1FE2B-771F-4880-93B5-ACB18702C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E52D1-7A37-49B7-B3B9-DF61CD4BE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0BFF3-990E-46FF-A147-2F2C0E9E9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EE132-2A11-4A87-A8C3-3C2012B24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151F8-10DB-4777-9DAB-FE99BD3D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0E79-4D3C-49DF-B386-84AC01703B80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84C08-835A-48EF-A037-3D11E4CA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7106E-2299-4C80-BA95-8A3C5600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B719-B7F3-45A9-B2B1-47A2600B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9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29B7-3330-4229-AC87-1C66B33D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1958E-07B7-4469-B163-442E06D3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0E79-4D3C-49DF-B386-84AC01703B80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D446C-2580-402E-98F1-7376AC94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0558D-6184-45F9-8375-CE65AF69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B719-B7F3-45A9-B2B1-47A2600B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3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E4F89F-7E2A-4BC3-B72E-2492A5C3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0E79-4D3C-49DF-B386-84AC01703B80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8B1EB-6366-4144-8A23-2B19451F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B6CA0-3C5A-4179-BFB6-A2E6AC9B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B719-B7F3-45A9-B2B1-47A2600B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8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C866-2D53-4967-AA6B-2A2F63C8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B31AC-779D-4C12-8C85-E2719C490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1444E-F96D-4EB1-BE83-808DDC27E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1B07C-B4E1-4875-B14B-93F10DBA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0E79-4D3C-49DF-B386-84AC01703B80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0357B-97D2-4932-9F46-1CCCD734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6834A-0D66-4A0C-B582-FE787417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B719-B7F3-45A9-B2B1-47A2600B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2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9BD9-A578-430D-9DC3-85032BCB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E1E3AC-D356-4803-994C-BDADC7146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27D1C-D144-4D5A-9AB9-143B2DAB5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2B983-741F-45BD-AAEF-C0629C84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0E79-4D3C-49DF-B386-84AC01703B80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D997A-3283-4170-B110-317824FF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20A6D-3093-470A-99FB-D482927D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B719-B7F3-45A9-B2B1-47A2600B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3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E4BB2-EB70-48E0-9945-8F006437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F6839-771A-436D-BA0C-43E4FFD0A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DE6B4-654E-43E7-9079-FFAFDFEAD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50E79-4D3C-49DF-B386-84AC01703B80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32949-B450-409E-85C9-2B984CE7F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494C6-0D10-4AC8-BBD2-ED5C44EBB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EB719-B7F3-45A9-B2B1-47A2600B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7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89C9-8B7A-466B-B83B-121B0DC5E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B0503-C365-4DCC-9A4C-430CDA9FA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the test document.</a:t>
            </a:r>
          </a:p>
        </p:txBody>
      </p:sp>
    </p:spTree>
    <p:extLst>
      <p:ext uri="{BB962C8B-B14F-4D97-AF65-F5344CB8AC3E}">
        <p14:creationId xmlns:p14="http://schemas.microsoft.com/office/powerpoint/2010/main" val="21264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A9D2-1251-4C1D-9298-5D4862DC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page.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D7EAB-7818-438A-91AF-B5EEA3D8C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information here.</a:t>
            </a:r>
          </a:p>
        </p:txBody>
      </p:sp>
    </p:spTree>
    <p:extLst>
      <p:ext uri="{BB962C8B-B14F-4D97-AF65-F5344CB8AC3E}">
        <p14:creationId xmlns:p14="http://schemas.microsoft.com/office/powerpoint/2010/main" val="183308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1594-E222-4B33-966C-C00D6D96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page.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B25F-15EF-4E91-9EF2-94BEE6EDA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last portion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410804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First page</vt:lpstr>
      <vt:lpstr>Second page.</vt:lpstr>
      <vt:lpstr>Third page.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page</dc:title>
  <dc:creator>awdev</dc:creator>
  <cp:lastModifiedBy>awdev</cp:lastModifiedBy>
  <cp:revision>1</cp:revision>
  <dcterms:created xsi:type="dcterms:W3CDTF">2020-12-21T17:07:40Z</dcterms:created>
  <dcterms:modified xsi:type="dcterms:W3CDTF">2020-12-21T17:19:39Z</dcterms:modified>
</cp:coreProperties>
</file>