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25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873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146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20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654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9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2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757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44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19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6FF-4030-4C8D-8ABD-6425A5A0B7C6}" type="datetimeFigureOut">
              <a:rPr lang="en-NZ" smtClean="0"/>
              <a:t>22/05/2018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30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Sample PPT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30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Page 1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65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Sample PPT</vt:lpstr>
      <vt:lpstr>Page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Roman S</dc:creator>
  <cp:lastModifiedBy>Roman S</cp:lastModifiedBy>
  <cp:revision>2</cp:revision>
  <dcterms:created xsi:type="dcterms:W3CDTF">2018-05-21T13:39:47Z</dcterms:created>
  <dcterms:modified xsi:type="dcterms:W3CDTF">2018-05-21T14:38:42Z</dcterms:modified>
</cp:coreProperties>
</file>