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2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87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46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2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654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9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2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5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4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19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6FF-4030-4C8D-8ABD-6425A5A0B7C6}" type="datetimeFigureOut">
              <a:rPr lang="en-NZ" smtClean="0"/>
              <a:t>22/08/2018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3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Sample PPT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My Subtitle</a:t>
            </a:r>
          </a:p>
        </p:txBody>
      </p:sp>
    </p:spTree>
    <p:extLst>
      <p:ext uri="{BB962C8B-B14F-4D97-AF65-F5344CB8AC3E}">
        <p14:creationId xmlns:p14="http://schemas.microsoft.com/office/powerpoint/2010/main" val="4830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Page 1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Page </a:t>
            </a:r>
            <a:r>
              <a:rPr lang="en-NZ" smtClean="0"/>
              <a:t>1 contents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6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PPT</vt:lpstr>
      <vt:lpstr>Page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Roman S</dc:creator>
  <cp:lastModifiedBy>Roman S</cp:lastModifiedBy>
  <cp:revision>4</cp:revision>
  <dcterms:created xsi:type="dcterms:W3CDTF">2018-05-21T13:39:47Z</dcterms:created>
  <dcterms:modified xsi:type="dcterms:W3CDTF">2018-08-21T14:40:27Z</dcterms:modified>
</cp:coreProperties>
</file>