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25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873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146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20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654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397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02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757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440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119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6FF-4030-4C8D-8ABD-6425A5A0B7C6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30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Sample PowerPoint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/>
              <a:t>Hello world!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8302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Bullet point 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465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Sample PowerPoint Presentation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Roman S</dc:creator>
  <cp:lastModifiedBy>R PC</cp:lastModifiedBy>
  <cp:revision>7</cp:revision>
  <dcterms:created xsi:type="dcterms:W3CDTF">2018-05-21T13:39:47Z</dcterms:created>
  <dcterms:modified xsi:type="dcterms:W3CDTF">2020-01-21T11:46:40Z</dcterms:modified>
</cp:coreProperties>
</file>