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sood Anwer" initials="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908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7-01T14:08:14.442" idx="1">
    <p:pos x="2939" y="2774"/>
    <p:text>Hi man! Hope you are doing great.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B69DC-FE5D-41DE-A039-CCA8B35B35A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DEE1-8E69-4820-976F-E77F2DB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Autoshapes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EDEE1-8E69-4820-976F-E77F2DB89A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8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1143000"/>
            <a:ext cx="434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ket 2"/>
          <p:cNvSpPr/>
          <p:nvPr/>
        </p:nvSpPr>
        <p:spPr>
          <a:xfrm>
            <a:off x="3048000" y="3276600"/>
            <a:ext cx="3810000" cy="2286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62335"/>
            <a:ext cx="2014396" cy="25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4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Demo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Demo</dc:title>
  <dc:creator>Masood Anwer</dc:creator>
  <cp:lastModifiedBy>Masood Anwer</cp:lastModifiedBy>
  <cp:revision>6</cp:revision>
  <dcterms:created xsi:type="dcterms:W3CDTF">2006-08-16T00:00:00Z</dcterms:created>
  <dcterms:modified xsi:type="dcterms:W3CDTF">2014-07-28T01:15:48Z</dcterms:modified>
</cp:coreProperties>
</file>