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2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notesMasterIdLst>
    <p:notesMasterId r:id="rId4"/>
  </p:notesMasterIdLst>
  <p:sldIdLst>
    <p:sldId r:id="rId13" id="260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0" name="Masood Anwer" initials="M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908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3" Type="http://schemas.openxmlformats.org/officeDocument/2006/relationships/slide" Target="slides/slide1.xml" /><Relationship Id="rId4" Type="http://schemas.openxmlformats.org/officeDocument/2006/relationships/notesMaster" Target="notesMasters/notesMaster1.xml" /><Relationship Id="rId5" Type="http://schemas.openxmlformats.org/officeDocument/2006/relationships/commentAuthors" Target="commentAuthors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2.xml" /><Relationship Id="rId9" Type="http://schemas.openxmlformats.org/officeDocument/2006/relationships/tableStyles" Target="tableStyle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B69DC-FE5D-41DE-A039-CCA8B35B35A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vert="horz" lIns="91440" tIns="45720" rIns="91440" bIns="45720" rtlCol="0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DEE1-8E69-4820-976F-E77F2DB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18408"/>
  <p:tag name="AS_OS" val="Microsoft Windows NT 6.2.9200.0"/>
  <p:tag name="AS_RELEASE_DATE" val="2013.12.23"/>
  <p:tag name="AS_TITLE" val="Aspose.Slides for .NET 2.0"/>
  <p:tag name="AS_VERSION" val="8.2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Application>Microsoft Office PowerPoint</Application>
  <PresentationFormat>On-screen Show (4:3)</PresentationFormat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Demo</dc:title>
  <dc:creator>Masood Anwer</dc:creator>
  <cp:lastModifiedBy>Masood Anwer</cp:lastModifiedBy>
  <cp:revision>6</cp:revision>
  <dcterms:created xsi:type="dcterms:W3CDTF">2006-08-16T00:00:00.0000000Z</dcterms:created>
  <dcterms:modified xsi:type="dcterms:W3CDTF">2014-07-28T01:15:48.0000000Z</dcterms:modified>
</cp:coreProperties>
</file>