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/>
        </a:p>
      </dgm:t>
    </dgm:pt>
    <dgm:pt modelId="{5F45D818-FF2E-4103-B428-6BCDF4646EDC}" type="parTrans" cxnId="{A16A529C-416D-45D7-A3C0-DC9686D58F0F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A16A529C-416D-45D7-A3C0-DC9686D58F0F}">
      <dgm:prSet/>
      <dgm:spPr/>
      <dgm:t>
        <a:bodyPr/>
        <a:lstStyle/>
        <a:p>
          <a:endParaRPr lang="en-US"/>
        </a:p>
      </dgm:t>
    </dgm:pt>
    <dgm:pt modelId="{1F952260-42AC-49D9-840E-A357B7316C32}" type="parTrans" cxnId="{E3321F08-1D96-419A-A34D-15576EBD498D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E3321F08-1D96-419A-A34D-15576EBD498D}">
      <dgm:prSet/>
      <dgm:spPr/>
      <dgm:t>
        <a:bodyPr/>
        <a:lstStyle/>
        <a:p>
          <a:endParaRPr lang="en-US"/>
        </a:p>
      </dgm:t>
    </dgm:pt>
    <dgm:pt modelId="{3868496B-30F8-4CF5-864E-271C593682F9}" type="parTrans" cxnId="{3EE710A7-0BF7-4F30-AC92-2DFDC443DE27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3EE710A7-0BF7-4F30-AC92-2DFDC443DE27}">
      <dgm:prSet/>
      <dgm:spPr/>
      <dgm:t>
        <a:bodyPr/>
        <a:lstStyle/>
        <a:p>
          <a:endParaRPr lang="en-US"/>
        </a:p>
      </dgm:t>
    </dgm:pt>
    <dgm:pt modelId="{801FB6EB-9D3B-4018-849C-E6F7EB73C647}" type="parTrans" cxnId="{C2F99869-67F0-44C8-91D7-AC9A7D9776C9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C2F99869-67F0-44C8-91D7-AC9A7D9776C9}">
      <dgm:prSet/>
      <dgm:spPr/>
      <dgm:t>
        <a:bodyPr/>
        <a:lstStyle/>
        <a:p>
          <a:endParaRPr lang="en-US"/>
        </a:p>
      </dgm:t>
    </dgm:pt>
    <dgm:pt modelId="{5A5377AB-368B-4C65-A41A-0D09B46EB2D2}" type="parTrans" cxnId="{873C3CCA-44F9-4C8B-B765-4605CF0567CE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873C3CCA-44F9-4C8B-B765-4605CF0567CE}">
      <dgm:prSet/>
      <dgm:spPr/>
      <dgm:t>
        <a:bodyPr/>
        <a:lstStyle/>
        <a:p>
          <a:endParaRPr lang="en-US"/>
        </a:p>
      </dgm:t>
    </dgm:pt>
    <dgm:pt modelId="{7A5D6C5F-7E5E-4388-9770-EA1149704113}" type="parTrans" cxnId="{15051B33-9F96-49CF-8912-8DB8D86C1105}">
      <dgm:prSet/>
      <dgm:spPr/>
      <dgm:t>
        <a:bodyPr/>
        <a:lstStyle/>
        <a:p/>
      </dgm:t>
    </dgm:pt>
    <dgm:pt modelId="{F2BD1BEB-9171-4ACE-BA5B-E8F9194060C2}">
      <dgm:prSet/>
      <dgm:spPr/>
      <dgm:t>
        <a:bodyPr/>
        <a:lstStyle/>
        <a:p>
          <a:r>
            <a:t>Test</a:t>
          </a:r>
        </a:p>
      </dgm:t>
    </dgm:pt>
    <dgm:pt modelId="{105254CF-AD72-48AF-A9FA-075B3815B261}" type="parTrans" cxnId="{7971429C-7F72-498A-816D-FAC47C109EDD}">
      <dgm:prSet/>
      <dgm:spPr/>
      <dgm:t>
        <a:bodyPr/>
        <a:lstStyle/>
        <a:p/>
      </dgm:t>
    </dgm:pt>
    <dgm:pt modelId="{56F6912B-AAEF-4C30-9692-9804CADAA739}">
      <dgm:prSet/>
      <dgm:spPr/>
      <dgm:t>
        <a:bodyPr/>
        <a:lstStyle/>
        <a:p>
          <a:r>
            <a:t>New Node Added</a:t>
          </a:r>
        </a:p>
      </dgm:t>
    </dgm:pt>
    <dgm:pt modelId="{D4ED19CA-895A-4CB8-8928-8A5796154796}" type="sibTrans" cxnId="{7971429C-7F72-498A-816D-FAC47C109EDD}">
      <dgm:prSet/>
      <dgm:spPr/>
      <dgm:t>
        <a:bodyPr/>
        <a:lstStyle/>
        <a:p/>
      </dgm:t>
    </dgm:pt>
    <dgm:pt modelId="{29C80899-76C4-4DBC-8AFC-192991EA5A6C}" type="sibTrans" cxnId="{15051B33-9F96-49CF-8912-8DB8D86C1105}">
      <dgm:prSet/>
      <dgm:spPr/>
      <dgm:t>
        <a:bodyPr/>
        <a:lstStyle/>
        <a:p/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6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6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6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6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6">
        <dgm:presLayoutVars>
          <dgm:bulletEnabled val="1"/>
        </dgm:presLayoutVars>
      </dgm:prSet>
      <dgm:spPr/>
      <dgm:t>
        <a:bodyPr/>
        <a:lstStyle/>
        <a:p/>
      </dgm:t>
    </dgm:pt>
    <dgm:pt modelId="{D222EEDE-FBA5-434B-936C-7F4DB42115AD}" type="pres">
      <dgm:prSet presAssocID="{147B2DE2-3F50-42C1-B5DA-A648021D9BED}" presName="sibTrans" presStyleLbl=""/>
      <dgm:spPr/>
      <dgm:t>
        <a:bodyPr/>
        <a:lstStyle/>
        <a:p/>
      </dgm:t>
    </dgm:pt>
    <dgm:pt modelId="{E5B505AE-CC87-4246-8140-79272F57D645}" type="pres">
      <dgm:prSet presAssocID="{F2BD1BEB-9171-4ACE-BA5B-E8F9194060C2}" presName="node" presStyleLbl="node1" presStyleIdx="5" presStyleCnt="6"/>
      <dgm:spPr/>
      <dgm:t>
        <a:bodyPr/>
        <a:lstStyle/>
        <a:p/>
      </dgm:t>
    </dgm:pt>
  </dgm:ptLst>
  <dgm:cxnLst>
    <dgm:cxn modelId="{A16A529C-416D-45D7-A3C0-DC9686D58F0F}" srcId="{71788355-5C90-4EF2-B8CB-20B3607734AA}" destId="{F3126B05-B37A-4D96-A264-97F053F506AB}" srcOrd="0" destOrd="0" parTransId="{5F45D818-FF2E-4103-B428-6BCDF4646EDC}" sibTransId="{9C924E15-985F-4B73-BE24-41329DDEDEC6}"/>
    <dgm:cxn modelId="{E3321F08-1D96-419A-A34D-15576EBD498D}" srcId="{71788355-5C90-4EF2-B8CB-20B3607734AA}" destId="{2836ACBB-6F73-46E9-B6A8-00EDA551E2C7}" srcOrd="1" destOrd="0" parTransId="{1F952260-42AC-49D9-840E-A357B7316C32}" sibTransId="{2DA82B40-F45D-4EF8-9B15-0E5E5794AC98}"/>
    <dgm:cxn modelId="{3EE710A7-0BF7-4F30-AC92-2DFDC443DE27}" srcId="{71788355-5C90-4EF2-B8CB-20B3607734AA}" destId="{A45B5A3F-BC60-4DC9-ADBC-E6EC3940CF2E}" srcOrd="2" destOrd="0" parTransId="{3868496B-30F8-4CF5-864E-271C593682F9}" sibTransId="{2A27DB49-7BAF-4A32-AFAA-E4A8B27C23E7}"/>
    <dgm:cxn modelId="{C2F99869-67F0-44C8-91D7-AC9A7D9776C9}" srcId="{71788355-5C90-4EF2-B8CB-20B3607734AA}" destId="{4147591B-333F-44D3-B914-CC481B3F8D70}" srcOrd="3" destOrd="0" parTransId="{801FB6EB-9D3B-4018-849C-E6F7EB73C647}" sibTransId="{F745D90F-FA75-4156-9E2C-BF397E335841}"/>
    <dgm:cxn modelId="{873C3CCA-44F9-4C8B-B765-4605CF0567CE}" srcId="{71788355-5C90-4EF2-B8CB-20B3607734AA}" destId="{53BC487E-9799-4CFB-9730-8BE7B982A666}" srcOrd="4" destOrd="0" parTransId="{5A5377AB-368B-4C65-A41A-0D09B46EB2D2}" sibTransId="{147B2DE2-3F50-42C1-B5DA-A648021D9BED}"/>
    <dgm:cxn modelId="{15051B33-9F96-49CF-8912-8DB8D86C1105}" srcId="{71788355-5C90-4EF2-B8CB-20B3607734AA}" destId="{F2BD1BEB-9171-4ACE-BA5B-E8F9194060C2}" srcOrd="5" destOrd="0" parTransId="{7A5D6C5F-7E5E-4388-9770-EA1149704113}" sibTransId="{29C80899-76C4-4DBC-8AFC-192991EA5A6C}"/>
    <dgm:cxn modelId="{7971429C-7F72-498A-816D-FAC47C109EDD}" srcId="{F2BD1BEB-9171-4ACE-BA5B-E8F9194060C2}" destId="{56F6912B-AAEF-4C30-9692-9804CADAA739}" srcOrd="0" destOrd="0" parTransId="{105254CF-AD72-48AF-A9FA-075B3815B261}" sibTransId="{D4ED19CA-895A-4CB8-8928-8A5796154796}"/>
    <dgm:cxn modelId="{B891FF08-301B-4DFC-AD01-6A28129BFC65}" type="presOf" srcId="{71788355-5C90-4EF2-B8CB-20B3607734AA}" destId="{A2480343-D114-4088-B0EA-D7225FA038B7}" srcOrd="0" destOrd="0" presId="urn:microsoft.com/office/officeart/2005/8/layout/default"/>
    <dgm:cxn modelId="{B4B8ED64-CE83-49FF-8637-E0F03DE6456F}" type="presParOf" srcId="{A2480343-D114-4088-B0EA-D7225FA038B7}" destId="{3886CA23-09D4-459C-813A-6B8DA4B820D0}" srcOrd="0" destOrd="0" presId="urn:microsoft.com/office/officeart/2005/8/layout/default"/>
    <dgm:cxn modelId="{210F1A69-9626-4A5F-ACBF-4AE8EC3BBDB9}" type="presOf" srcId="{F3126B05-B37A-4D96-A264-97F053F506AB}" destId="{3886CA23-09D4-459C-813A-6B8DA4B820D0}" srcOrd="0" destOrd="0" presId="urn:microsoft.com/office/officeart/2005/8/layout/default"/>
    <dgm:cxn modelId="{8C695F25-A123-4482-8060-D986A573E314}" type="presParOf" srcId="{A2480343-D114-4088-B0EA-D7225FA038B7}" destId="{3E499DBE-A449-4766-95EC-32B81EED08CC}" srcOrd="1" destOrd="0" presId="urn:microsoft.com/office/officeart/2005/8/layout/default"/>
    <dgm:cxn modelId="{D30216B0-F40A-46CD-9C7B-B127FA1A2822}" type="presParOf" srcId="{A2480343-D114-4088-B0EA-D7225FA038B7}" destId="{BE93A411-DE81-4766-91A5-81368CB85AE3}" srcOrd="2" destOrd="0" presId="urn:microsoft.com/office/officeart/2005/8/layout/default"/>
    <dgm:cxn modelId="{776BD57E-3ACC-4D76-B525-B6DDBB11D224}" type="presOf" srcId="{2836ACBB-6F73-46E9-B6A8-00EDA551E2C7}" destId="{BE93A411-DE81-4766-91A5-81368CB85AE3}" srcOrd="0" destOrd="0" presId="urn:microsoft.com/office/officeart/2005/8/layout/default"/>
    <dgm:cxn modelId="{5A0A37D8-C402-4A58-A794-B095EB710174}" type="presParOf" srcId="{A2480343-D114-4088-B0EA-D7225FA038B7}" destId="{5AC46D07-1E3D-40D2-A23E-ED73599D5157}" srcOrd="3" destOrd="0" presId="urn:microsoft.com/office/officeart/2005/8/layout/default"/>
    <dgm:cxn modelId="{543393C5-9742-4F11-A02E-14876BE92368}" type="presParOf" srcId="{A2480343-D114-4088-B0EA-D7225FA038B7}" destId="{D02DBA44-DFBE-460D-8EC2-15044911DD5F}" srcOrd="4" destOrd="0" presId="urn:microsoft.com/office/officeart/2005/8/layout/default"/>
    <dgm:cxn modelId="{D3887B69-8C64-443F-B618-2C1A85B26D13}" type="presOf" srcId="{A45B5A3F-BC60-4DC9-ADBC-E6EC3940CF2E}" destId="{D02DBA44-DFBE-460D-8EC2-15044911DD5F}" srcOrd="0" destOrd="0" presId="urn:microsoft.com/office/officeart/2005/8/layout/default"/>
    <dgm:cxn modelId="{994AC97F-00E1-4DF9-B518-7CA3B1945CB5}" type="presParOf" srcId="{A2480343-D114-4088-B0EA-D7225FA038B7}" destId="{F62096A2-28F7-4459-8B2E-7DF1413EBB7C}" srcOrd="5" destOrd="0" presId="urn:microsoft.com/office/officeart/2005/8/layout/default"/>
    <dgm:cxn modelId="{D3173CAB-E275-4A1F-9028-DC129F3D62EC}" type="presParOf" srcId="{A2480343-D114-4088-B0EA-D7225FA038B7}" destId="{5430CB7B-C3B5-45ED-9E02-051EB70FD26A}" srcOrd="6" destOrd="0" presId="urn:microsoft.com/office/officeart/2005/8/layout/default"/>
    <dgm:cxn modelId="{2AF86F91-C23A-4260-AEF3-8F1277EDFE67}" type="presOf" srcId="{4147591B-333F-44D3-B914-CC481B3F8D70}" destId="{5430CB7B-C3B5-45ED-9E02-051EB70FD26A}" srcOrd="0" destOrd="0" presId="urn:microsoft.com/office/officeart/2005/8/layout/default"/>
    <dgm:cxn modelId="{5E3F1C95-70B2-4D35-A492-4A6B48629D35}" type="presParOf" srcId="{A2480343-D114-4088-B0EA-D7225FA038B7}" destId="{32F5AE09-5B1A-49AC-9480-E452BDBA6AD4}" srcOrd="7" destOrd="0" presId="urn:microsoft.com/office/officeart/2005/8/layout/default"/>
    <dgm:cxn modelId="{394D3369-0F5D-43B2-BC39-7005F6E52365}" type="presParOf" srcId="{A2480343-D114-4088-B0EA-D7225FA038B7}" destId="{BDCB7BFB-E2A3-4CCD-AB09-5CA5E01A6A3F}" srcOrd="8" destOrd="0" presId="urn:microsoft.com/office/officeart/2005/8/layout/default"/>
    <dgm:cxn modelId="{863AAB24-E454-422D-860D-77D654070266}" type="presOf" srcId="{53BC487E-9799-4CFB-9730-8BE7B982A666}" destId="{BDCB7BFB-E2A3-4CCD-AB09-5CA5E01A6A3F}" srcOrd="0" destOrd="0" presId="urn:microsoft.com/office/officeart/2005/8/layout/default"/>
    <dgm:cxn modelId="{D6741591-5A8F-4D43-971B-ED1AFE165283}" type="presParOf" srcId="{A2480343-D114-4088-B0EA-D7225FA038B7}" destId="{D222EEDE-FBA5-434B-936C-7F4DB42115AD}" srcOrd="9" destOrd="0" presId="urn:microsoft.com/office/officeart/2005/8/layout/default"/>
    <dgm:cxn modelId="{72CBC1C7-53B1-4C58-9E9F-C5A631D74584}" type="presParOf" srcId="{A2480343-D114-4088-B0EA-D7225FA038B7}" destId="{E5B505AE-CC87-4246-8140-79272F57D645}" srcOrd="10" destOrd="0" presId="urn:microsoft.com/office/officeart/2005/8/layout/default"/>
    <dgm:cxn modelId="{E84CEEEC-A3A2-473D-861B-C1B0F7291D66}" type="presOf" srcId="{F2BD1BEB-9171-4ACE-BA5B-E8F9194060C2}" destId="{E5B505AE-CC87-4246-8140-79272F57D645}" srcOrd="0" destOrd="0" presId="urn:microsoft.com/office/officeart/2005/8/layout/default"/>
    <dgm:cxn modelId="{C780EFB6-DD35-4FF6-A0BB-E2A887FBE984}" type="presOf" srcId="{56F6912B-AAEF-4C30-9692-9804CADAA739}" destId="{E5B505AE-CC87-4246-8140-79272F57D645}" srcOrd="0" destOrd="1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2014-11-25T12:35:30.718</cp:lastPrinted>
  <dcterms:created xsi:type="dcterms:W3CDTF">2014-11-25T12:35:30Z</dcterms:created>
  <dcterms:modified xsi:type="dcterms:W3CDTF">2014-11-25T12:35:30Z</dcterms:modified>
</cp:coreProperties>
</file>