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1788355-5C90-4EF2-B8CB-20B3607734AA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en-US"/>
        </a:p>
      </dgm:t>
    </dgm:pt>
    <dgm:pt modelId="{5F45D818-FF2E-4103-B428-6BCDF4646EDC}" type="parTrans" cxnId="{5FB81C86-693F-42E5-BE8C-5454225E968E}">
      <dgm:prSet/>
      <dgm:spPr/>
      <dgm:t>
        <a:bodyPr/>
        <a:lstStyle/>
        <a:p>
          <a:endParaRPr lang="en-US"/>
        </a:p>
      </dgm:t>
    </dgm:pt>
    <dgm:pt modelId="{F3126B05-B37A-4D96-A264-97F053F506AB}">
      <dgm:prSet phldrT="[Text]" phldr="1"/>
      <dgm:spPr/>
      <dgm:t>
        <a:bodyPr/>
        <a:lstStyle/>
        <a:p>
          <a:endParaRPr lang="en-US"/>
        </a:p>
      </dgm:t>
    </dgm:pt>
    <dgm:pt modelId="{9C924E15-985F-4B73-BE24-41329DDEDEC6}" type="sibTrans" cxnId="{5FB81C86-693F-42E5-BE8C-5454225E968E}">
      <dgm:prSet/>
      <dgm:spPr/>
      <dgm:t>
        <a:bodyPr/>
        <a:lstStyle/>
        <a:p>
          <a:endParaRPr lang="en-US"/>
        </a:p>
      </dgm:t>
    </dgm:pt>
    <dgm:pt modelId="{1F952260-42AC-49D9-840E-A357B7316C32}" type="parTrans" cxnId="{2C292C9F-F080-49F5-ACD0-3EC2AC81A931}">
      <dgm:prSet/>
      <dgm:spPr/>
      <dgm:t>
        <a:bodyPr/>
        <a:lstStyle/>
        <a:p>
          <a:endParaRPr lang="en-US"/>
        </a:p>
      </dgm:t>
    </dgm:pt>
    <dgm:pt modelId="{2836ACBB-6F73-46E9-B6A8-00EDA551E2C7}">
      <dgm:prSet phldrT="[Text]" phldr="1"/>
      <dgm:spPr/>
      <dgm:t>
        <a:bodyPr/>
        <a:lstStyle/>
        <a:p>
          <a:endParaRPr lang="en-US"/>
        </a:p>
      </dgm:t>
    </dgm:pt>
    <dgm:pt modelId="{2DA82B40-F45D-4EF8-9B15-0E5E5794AC98}" type="sibTrans" cxnId="{2C292C9F-F080-49F5-ACD0-3EC2AC81A931}">
      <dgm:prSet/>
      <dgm:spPr/>
      <dgm:t>
        <a:bodyPr/>
        <a:lstStyle/>
        <a:p>
          <a:endParaRPr lang="en-US"/>
        </a:p>
      </dgm:t>
    </dgm:pt>
    <dgm:pt modelId="{3868496B-30F8-4CF5-864E-271C593682F9}" type="parTrans" cxnId="{62E4554D-7D09-4A6B-8B6B-A8B9D6EF385C}">
      <dgm:prSet/>
      <dgm:spPr/>
      <dgm:t>
        <a:bodyPr/>
        <a:lstStyle/>
        <a:p>
          <a:endParaRPr lang="en-US"/>
        </a:p>
      </dgm:t>
    </dgm:pt>
    <dgm:pt modelId="{A45B5A3F-BC60-4DC9-ADBC-E6EC3940CF2E}">
      <dgm:prSet phldrT="[Text]" phldr="1"/>
      <dgm:spPr/>
      <dgm:t>
        <a:bodyPr/>
        <a:lstStyle/>
        <a:p>
          <a:endParaRPr lang="en-US"/>
        </a:p>
      </dgm:t>
    </dgm:pt>
    <dgm:pt modelId="{2A27DB49-7BAF-4A32-AFAA-E4A8B27C23E7}" type="sibTrans" cxnId="{62E4554D-7D09-4A6B-8B6B-A8B9D6EF385C}">
      <dgm:prSet/>
      <dgm:spPr/>
      <dgm:t>
        <a:bodyPr/>
        <a:lstStyle/>
        <a:p>
          <a:endParaRPr lang="en-US"/>
        </a:p>
      </dgm:t>
    </dgm:pt>
    <dgm:pt modelId="{801FB6EB-9D3B-4018-849C-E6F7EB73C647}" type="parTrans" cxnId="{207731D0-933B-44F9-97E5-5A544ABC9EE6}">
      <dgm:prSet/>
      <dgm:spPr/>
      <dgm:t>
        <a:bodyPr/>
        <a:lstStyle/>
        <a:p>
          <a:endParaRPr lang="en-US"/>
        </a:p>
      </dgm:t>
    </dgm:pt>
    <dgm:pt modelId="{4147591B-333F-44D3-B914-CC481B3F8D70}">
      <dgm:prSet phldrT="[Text]" phldr="1"/>
      <dgm:spPr/>
      <dgm:t>
        <a:bodyPr/>
        <a:lstStyle/>
        <a:p>
          <a:endParaRPr lang="en-US"/>
        </a:p>
      </dgm:t>
    </dgm:pt>
    <dgm:pt modelId="{F745D90F-FA75-4156-9E2C-BF397E335841}" type="sibTrans" cxnId="{207731D0-933B-44F9-97E5-5A544ABC9EE6}">
      <dgm:prSet/>
      <dgm:spPr/>
      <dgm:t>
        <a:bodyPr/>
        <a:lstStyle/>
        <a:p>
          <a:endParaRPr lang="en-US"/>
        </a:p>
      </dgm:t>
    </dgm:pt>
    <dgm:pt modelId="{5A5377AB-368B-4C65-A41A-0D09B46EB2D2}" type="parTrans" cxnId="{30857033-58D8-490B-AAA4-6AAC3E70C8D1}">
      <dgm:prSet/>
      <dgm:spPr/>
      <dgm:t>
        <a:bodyPr/>
        <a:lstStyle/>
        <a:p>
          <a:endParaRPr lang="en-US"/>
        </a:p>
      </dgm:t>
    </dgm:pt>
    <dgm:pt modelId="{53BC487E-9799-4CFB-9730-8BE7B982A666}">
      <dgm:prSet phldrT="[Text]" phldr="1"/>
      <dgm:spPr/>
      <dgm:t>
        <a:bodyPr/>
        <a:lstStyle/>
        <a:p>
          <a:endParaRPr lang="en-US"/>
        </a:p>
      </dgm:t>
    </dgm:pt>
    <dgm:pt modelId="{147B2DE2-3F50-42C1-B5DA-A648021D9BED}" type="sibTrans" cxnId="{30857033-58D8-490B-AAA4-6AAC3E70C8D1}">
      <dgm:prSet/>
      <dgm:spPr/>
      <dgm:t>
        <a:bodyPr/>
        <a:lstStyle/>
        <a:p>
          <a:endParaRPr lang="en-US"/>
        </a:p>
      </dgm:t>
    </dgm:pt>
    <dgm:pt modelId="{A2480343-D114-4088-B0EA-D7225FA038B7}" type="pres">
      <dgm:prSet presAssocID="{71788355-5C90-4EF2-B8CB-20B3607734AA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3886CA23-09D4-459C-813A-6B8DA4B820D0}" type="pres">
      <dgm:prSet presAssocID="{F3126B05-B37A-4D96-A264-97F053F506AB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3E499DBE-A449-4766-95EC-32B81EED08CC}" type="pres">
      <dgm:prSet presAssocID="{9C924E15-985F-4B73-BE24-41329DDEDEC6}" presName="sibTrans"/>
      <dgm:spPr/>
      <dgm:t>
        <a:bodyPr/>
        <a:lstStyle/>
        <a:p/>
      </dgm:t>
    </dgm:pt>
    <dgm:pt modelId="{BE93A411-DE81-4766-91A5-81368CB85AE3}" type="pres">
      <dgm:prSet presAssocID="{2836ACBB-6F73-46E9-B6A8-00EDA551E2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5AC46D07-1E3D-40D2-A23E-ED73599D5157}" type="pres">
      <dgm:prSet presAssocID="{2DA82B40-F45D-4EF8-9B15-0E5E5794AC98}" presName="sibTrans"/>
      <dgm:spPr/>
      <dgm:t>
        <a:bodyPr/>
        <a:lstStyle/>
        <a:p/>
      </dgm:t>
    </dgm:pt>
    <dgm:pt modelId="{D02DBA44-DFBE-460D-8EC2-15044911DD5F}" type="pres">
      <dgm:prSet presAssocID="{A45B5A3F-BC60-4DC9-ADBC-E6EC3940CF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F62096A2-28F7-4459-8B2E-7DF1413EBB7C}" type="pres">
      <dgm:prSet presAssocID="{2A27DB49-7BAF-4A32-AFAA-E4A8B27C23E7}" presName="sibTrans"/>
      <dgm:spPr/>
      <dgm:t>
        <a:bodyPr/>
        <a:lstStyle/>
        <a:p/>
      </dgm:t>
    </dgm:pt>
    <dgm:pt modelId="{5430CB7B-C3B5-45ED-9E02-051EB70FD26A}" type="pres">
      <dgm:prSet presAssocID="{4147591B-333F-44D3-B914-CC481B3F8D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32F5AE09-5B1A-49AC-9480-E452BDBA6AD4}" type="pres">
      <dgm:prSet presAssocID="{F745D90F-FA75-4156-9E2C-BF397E335841}" presName="sibTrans"/>
      <dgm:spPr/>
      <dgm:t>
        <a:bodyPr/>
        <a:lstStyle/>
        <a:p/>
      </dgm:t>
    </dgm:pt>
    <dgm:pt modelId="{BDCB7BFB-E2A3-4CCD-AB09-5CA5E01A6A3F}" type="pres">
      <dgm:prSet presAssocID="{53BC487E-9799-4CFB-9730-8BE7B982A6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5FB81C86-693F-42E5-BE8C-5454225E968E}" srcId="{71788355-5C90-4EF2-B8CB-20B3607734AA}" destId="{F3126B05-B37A-4D96-A264-97F053F506AB}" srcOrd="0" destOrd="0" parTransId="{5F45D818-FF2E-4103-B428-6BCDF4646EDC}" sibTransId="{9C924E15-985F-4B73-BE24-41329DDEDEC6}"/>
    <dgm:cxn modelId="{2C292C9F-F080-49F5-ACD0-3EC2AC81A931}" srcId="{71788355-5C90-4EF2-B8CB-20B3607734AA}" destId="{2836ACBB-6F73-46E9-B6A8-00EDA551E2C7}" srcOrd="1" destOrd="0" parTransId="{1F952260-42AC-49D9-840E-A357B7316C32}" sibTransId="{2DA82B40-F45D-4EF8-9B15-0E5E5794AC98}"/>
    <dgm:cxn modelId="{62E4554D-7D09-4A6B-8B6B-A8B9D6EF385C}" srcId="{71788355-5C90-4EF2-B8CB-20B3607734AA}" destId="{A45B5A3F-BC60-4DC9-ADBC-E6EC3940CF2E}" srcOrd="2" destOrd="0" parTransId="{3868496B-30F8-4CF5-864E-271C593682F9}" sibTransId="{2A27DB49-7BAF-4A32-AFAA-E4A8B27C23E7}"/>
    <dgm:cxn modelId="{207731D0-933B-44F9-97E5-5A544ABC9EE6}" srcId="{71788355-5C90-4EF2-B8CB-20B3607734AA}" destId="{4147591B-333F-44D3-B914-CC481B3F8D70}" srcOrd="3" destOrd="0" parTransId="{801FB6EB-9D3B-4018-849C-E6F7EB73C647}" sibTransId="{F745D90F-FA75-4156-9E2C-BF397E335841}"/>
    <dgm:cxn modelId="{30857033-58D8-490B-AAA4-6AAC3E70C8D1}" srcId="{71788355-5C90-4EF2-B8CB-20B3607734AA}" destId="{53BC487E-9799-4CFB-9730-8BE7B982A666}" srcOrd="4" destOrd="0" parTransId="{5A5377AB-368B-4C65-A41A-0D09B46EB2D2}" sibTransId="{147B2DE2-3F50-42C1-B5DA-A648021D9BED}"/>
    <dgm:cxn modelId="{3FB8EC2A-691D-4707-9993-EFD8A86DEB7B}" type="presOf" srcId="{71788355-5C90-4EF2-B8CB-20B3607734AA}" destId="{A2480343-D114-4088-B0EA-D7225FA038B7}" srcOrd="0" destOrd="0" presId="urn:microsoft.com/office/officeart/2005/8/layout/default"/>
    <dgm:cxn modelId="{12B7B8F9-19CB-4EDE-B095-0D3AD2EDA2E9}" type="presParOf" srcId="{A2480343-D114-4088-B0EA-D7225FA038B7}" destId="{3886CA23-09D4-459C-813A-6B8DA4B820D0}" srcOrd="0" destOrd="0" presId="urn:microsoft.com/office/officeart/2005/8/layout/default"/>
    <dgm:cxn modelId="{75CBC5B2-EF03-4B22-8465-4F8B667602C8}" type="presOf" srcId="{F3126B05-B37A-4D96-A264-97F053F506AB}" destId="{3886CA23-09D4-459C-813A-6B8DA4B820D0}" srcOrd="0" destOrd="0" presId="urn:microsoft.com/office/officeart/2005/8/layout/default"/>
    <dgm:cxn modelId="{309B4D1D-F813-48C1-9548-8DA38E749894}" type="presParOf" srcId="{A2480343-D114-4088-B0EA-D7225FA038B7}" destId="{3E499DBE-A449-4766-95EC-32B81EED08CC}" srcOrd="1" destOrd="0" presId="urn:microsoft.com/office/officeart/2005/8/layout/default"/>
    <dgm:cxn modelId="{E7365AD0-CCF7-4E64-B989-77791D0022A8}" type="presParOf" srcId="{A2480343-D114-4088-B0EA-D7225FA038B7}" destId="{BE93A411-DE81-4766-91A5-81368CB85AE3}" srcOrd="2" destOrd="0" presId="urn:microsoft.com/office/officeart/2005/8/layout/default"/>
    <dgm:cxn modelId="{86B609C9-6B54-4B88-B696-368EC916FF9A}" type="presOf" srcId="{2836ACBB-6F73-46E9-B6A8-00EDA551E2C7}" destId="{BE93A411-DE81-4766-91A5-81368CB85AE3}" srcOrd="0" destOrd="0" presId="urn:microsoft.com/office/officeart/2005/8/layout/default"/>
    <dgm:cxn modelId="{C0F1B803-438E-463E-BBFF-793DFBD4A429}" type="presParOf" srcId="{A2480343-D114-4088-B0EA-D7225FA038B7}" destId="{5AC46D07-1E3D-40D2-A23E-ED73599D5157}" srcOrd="3" destOrd="0" presId="urn:microsoft.com/office/officeart/2005/8/layout/default"/>
    <dgm:cxn modelId="{E4FD91F0-0674-4716-BA6C-42D38007B068}" type="presParOf" srcId="{A2480343-D114-4088-B0EA-D7225FA038B7}" destId="{D02DBA44-DFBE-460D-8EC2-15044911DD5F}" srcOrd="4" destOrd="0" presId="urn:microsoft.com/office/officeart/2005/8/layout/default"/>
    <dgm:cxn modelId="{60AF97B9-E9F2-4C46-A103-7A8751C37B08}" type="presOf" srcId="{A45B5A3F-BC60-4DC9-ADBC-E6EC3940CF2E}" destId="{D02DBA44-DFBE-460D-8EC2-15044911DD5F}" srcOrd="0" destOrd="0" presId="urn:microsoft.com/office/officeart/2005/8/layout/default"/>
    <dgm:cxn modelId="{A3870DB5-DA34-406A-8E3D-17D75398A193}" type="presParOf" srcId="{A2480343-D114-4088-B0EA-D7225FA038B7}" destId="{F62096A2-28F7-4459-8B2E-7DF1413EBB7C}" srcOrd="5" destOrd="0" presId="urn:microsoft.com/office/officeart/2005/8/layout/default"/>
    <dgm:cxn modelId="{E4E2B7B4-D362-4730-8BA8-7D362E3DCB85}" type="presParOf" srcId="{A2480343-D114-4088-B0EA-D7225FA038B7}" destId="{5430CB7B-C3B5-45ED-9E02-051EB70FD26A}" srcOrd="6" destOrd="0" presId="urn:microsoft.com/office/officeart/2005/8/layout/default"/>
    <dgm:cxn modelId="{DF65CEBE-6C09-47CD-A3D4-93BC21AF93CC}" type="presOf" srcId="{4147591B-333F-44D3-B914-CC481B3F8D70}" destId="{5430CB7B-C3B5-45ED-9E02-051EB70FD26A}" srcOrd="0" destOrd="0" presId="urn:microsoft.com/office/officeart/2005/8/layout/default"/>
    <dgm:cxn modelId="{87409E87-45F4-42D6-9CA2-003D72C1A148}" type="presParOf" srcId="{A2480343-D114-4088-B0EA-D7225FA038B7}" destId="{32F5AE09-5B1A-49AC-9480-E452BDBA6AD4}" srcOrd="7" destOrd="0" presId="urn:microsoft.com/office/officeart/2005/8/layout/default"/>
    <dgm:cxn modelId="{D39DDDAB-C46D-497D-8016-9B9BE7367565}" type="presParOf" srcId="{A2480343-D114-4088-B0EA-D7225FA038B7}" destId="{BDCB7BFB-E2A3-4CCD-AB09-5CA5E01A6A3F}" srcOrd="8" destOrd="0" presId="urn:microsoft.com/office/officeart/2005/8/layout/default"/>
    <dgm:cxn modelId="{76E032AD-70D0-46AF-862A-8B73EF81EDFB}" type="presOf" srcId="{53BC487E-9799-4CFB-9730-8BE7B982A666}" destId="{BDCB7BFB-E2A3-4CCD-AB09-5CA5E01A6A3F}" srcOrd="0" destOrd="0" presId="urn:microsoft.com/office/officeart/2005/8/layout/default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diagramData" Target="../diagrams/data1.xml" />
    <Relationship Id="rId3" Type="http://schemas.openxmlformats.org/officeDocument/2006/relationships/diagramLayout" Target="../diagrams/layout1.xml" />
    <Relationship Id="rId4" Type="http://schemas.openxmlformats.org/officeDocument/2006/relationships/diagramQuickStyle" Target="../diagrams/quickStyle1.xml" />
    <Relationship Id="rId5" Type="http://schemas.openxmlformats.org/officeDocument/2006/relationships/diagramColors" Target="../diagrams/colors1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2014-11-25T12:35:30.718</cp:lastPrinted>
  <dcterms:created xsi:type="dcterms:W3CDTF">2014-11-25T12:35:30Z</dcterms:created>
  <dcterms:modified xsi:type="dcterms:W3CDTF">2014-11-25T12:35:30Z</dcterms:modified>
</cp:coreProperties>
</file>