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
<Relationships xmlns="http://schemas.openxmlformats.org/package/2006/relationships">
    <Relationship Id="rId1" Type="http://schemas.openxmlformats.org/officeDocument/2006/relationships/officeDocument" Target="ppt/presentation.xml" />
    <Relationship Id="rId2" Type="http://schemas.openxmlformats.org/package/2006/relationships/metadata/core-properties" Target="docProps/core.xml" />
    <Relationship Id="rId3" Type="http://schemas.openxmlformats.org/officeDocument/2006/relationships/extended-properties" Target="docProps/app.xml" />
    <Relationship Id="rId4" Type="http://schemas.openxmlformats.org/package/2006/relationships/metadata/thumbnail" Target="docProps/thumbnail.jpeg" />
</Relationships>
</file>

<file path=ppt/presentation.xml><?xml version="1.0" encoding="utf-8"?>
<!--Generated by Aspose.Slides for Java 14.7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slideMasters/slideMaster1.xml" />
    <Relationship Id="rId2" Type="http://schemas.openxmlformats.org/officeDocument/2006/relationships/slide" Target="slides/slide1.xml" />
    <Relationship Id="rId3" Type="http://schemas.openxmlformats.org/officeDocument/2006/relationships/tags" Target="tags/tag1.xml" />
    <Relationship Id="rId4" Type="http://schemas.openxmlformats.org/officeDocument/2006/relationships/presProps" Target="presProps.xml" />
    <Relationship Id="rId5" Type="http://schemas.openxmlformats.org/officeDocument/2006/relationships/viewProps" Target="viewProps.xml" />
    <Relationship Id="rId6" Type="http://schemas.openxmlformats.org/officeDocument/2006/relationships/theme" Target="theme/theme1.xml" />
    <Relationship Id="rId7" Type="http://schemas.openxmlformats.org/officeDocument/2006/relationships/tableStyles" Target="tableStyles.xml" />
</Relationships>
</file>

<file path=ppt/diagrams/colors1.xml><?xml version="1.0" encoding="utf-8"?>
<dgm:colorsDef xmlns:a="http://schemas.openxmlformats.org/drawingml/2006/main" xmlns:dgm="http://schemas.openxmlformats.org/drawingml/2006/diagram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a="http://schemas.openxmlformats.org/drawingml/2006/main" xmlns:r="http://schemas.openxmlformats.org/officeDocument/2006/relationships" xmlns:dgm="http://schemas.openxmlformats.org/drawingml/2006/diagram">
  <dgm:ptLst>
    <dgm:pt modelId="{399EAFE2-5668-40D5-914B-86946D692193}" type="doc">
      <dgm:prSet loTypeId="urn:microsoft.com/office/officeart/2005/8/layout/hList9" loCatId="list" qsTypeId="urn:microsoft.com/office/officeart/2005/8/quickstyle/simple1" csTypeId="urn:microsoft.com/office/officeart/2005/8/colors/accent1_2" phldr="0"/>
      <dgm:spPr/>
      <dgm:t>
        <a:bodyPr/>
        <a:lstStyle/>
        <a:p>
          <a:endParaRPr lang="en-US"/>
        </a:p>
      </dgm:t>
    </dgm:pt>
    <dgm:pt modelId="{94251957-992B-416E-9B7E-497846DC4B60}" type="parTrans" cxnId="{F62AA107-E091-491F-A602-65A4605D24F6}">
      <dgm:prSet/>
      <dgm:spPr/>
      <dgm:t>
        <a:bodyPr/>
        <a:lstStyle/>
        <a:p>
          <a:endParaRPr lang="en-US"/>
        </a:p>
      </dgm:t>
    </dgm:pt>
    <dgm:pt modelId="{DBF7F397-5E3C-488B-8A34-44977E1D88E2}">
      <dgm:prSet phldrT="[Text]" phldr="1"/>
      <dgm:spPr/>
      <dgm:t>
        <a:bodyPr/>
        <a:lstStyle/>
        <a:p>
          <a:endParaRPr lang="en-US"/>
        </a:p>
      </dgm:t>
    </dgm:pt>
    <dgm:pt modelId="{7ACED01F-93E8-472B-8906-EB45E33A2530}" type="parTrans" cxnId="{71137080-5380-4D36-B495-CC881832F9AD}">
      <dgm:prSet/>
      <dgm:spPr/>
      <dgm:t>
        <a:bodyPr/>
        <a:lstStyle/>
        <a:p>
          <a:endParaRPr lang="en-US"/>
        </a:p>
      </dgm:t>
    </dgm:pt>
    <dgm:pt modelId="{E55D7910-F4CA-4971-9064-598B5CFC8EB0}">
      <dgm:prSet phldrT="[Text]" phldr="1"/>
      <dgm:spPr/>
      <dgm:t>
        <a:bodyPr/>
        <a:lstStyle/>
        <a:p>
          <a:endParaRPr lang="en-US"/>
        </a:p>
      </dgm:t>
    </dgm:pt>
    <dgm:pt modelId="{3F018EB8-B4CC-41BF-9FF1-44BAD31748EA}" type="sibTrans" cxnId="{71137080-5380-4D36-B495-CC881832F9AD}">
      <dgm:prSet/>
      <dgm:spPr/>
      <dgm:t>
        <a:bodyPr/>
        <a:lstStyle/>
        <a:p>
          <a:endParaRPr lang="en-US"/>
        </a:p>
      </dgm:t>
    </dgm:pt>
    <dgm:pt modelId="{53B92D43-C59C-4DD6-A77B-E919ACB0F1D0}" type="parTrans" cxnId="{BDA828C9-45E6-4D91-BF48-9C0700D48230}">
      <dgm:prSet/>
      <dgm:spPr/>
      <dgm:t>
        <a:bodyPr/>
        <a:lstStyle/>
        <a:p>
          <a:endParaRPr lang="en-US"/>
        </a:p>
      </dgm:t>
    </dgm:pt>
    <dgm:pt modelId="{F77D0062-3F70-4FB5-B16C-FB406E233FD7}">
      <dgm:prSet phldrT="[Text]" phldr="1"/>
      <dgm:spPr/>
      <dgm:t>
        <a:bodyPr/>
        <a:lstStyle/>
        <a:p>
          <a:endParaRPr lang="en-US"/>
        </a:p>
      </dgm:t>
    </dgm:pt>
    <dgm:pt modelId="{C038C4C2-E7D8-4A71-A05E-B6C5D2399791}" type="sibTrans" cxnId="{BDA828C9-45E6-4D91-BF48-9C0700D48230}">
      <dgm:prSet/>
      <dgm:spPr/>
      <dgm:t>
        <a:bodyPr/>
        <a:lstStyle/>
        <a:p>
          <a:endParaRPr lang="en-US"/>
        </a:p>
      </dgm:t>
    </dgm:pt>
    <dgm:pt modelId="{3C86AB64-991C-4E82-BEA1-F3AA75474DC3}" type="parTrans" cxnId="{9907A6EB-81E2-420D-885F-81C77EF384A6}">
      <dgm:prSet/>
      <dgm:spPr/>
      <dgm:t>
        <a:bodyPr/>
        <a:lstStyle/>
        <a:p/>
      </dgm:t>
    </dgm:pt>
    <dgm:pt modelId="{9B3B319E-606E-44C5-97A2-7B766EF5F632}">
      <dgm:prSet/>
      <dgm:spPr/>
      <dgm:t>
        <a:bodyPr/>
        <a:lstStyle/>
        <a:p>
          <a:r>
            <a:t>Sample Text Added</a:t>
          </a:r>
        </a:p>
      </dgm:t>
    </dgm:pt>
    <dgm:pt modelId="{19238E0F-8CE3-41E8-A2BF-ECC0148A06DC}" type="sibTrans" cxnId="{9907A6EB-81E2-420D-885F-81C77EF384A6}">
      <dgm:prSet/>
      <dgm:spPr/>
      <dgm:t>
        <a:bodyPr/>
        <a:lstStyle/>
        <a:p/>
      </dgm:t>
    </dgm:pt>
    <dgm:pt modelId="{EFF09500-218B-4B8C-B678-548B28303ADE}" type="sibTrans" cxnId="{F62AA107-E091-491F-A602-65A4605D24F6}">
      <dgm:prSet/>
      <dgm:spPr/>
      <dgm:t>
        <a:bodyPr/>
        <a:lstStyle/>
        <a:p>
          <a:endParaRPr lang="en-US"/>
        </a:p>
      </dgm:t>
    </dgm:pt>
    <dgm:pt modelId="{A902B434-1F83-4900-9D37-8D622B26391E}" type="parTrans" cxnId="{18039716-894E-4CC6-8D35-805363214B00}">
      <dgm:prSet/>
      <dgm:spPr/>
      <dgm:t>
        <a:bodyPr/>
        <a:lstStyle/>
        <a:p>
          <a:endParaRPr lang="en-US"/>
        </a:p>
      </dgm:t>
    </dgm:pt>
    <dgm:pt modelId="{58775B5E-E119-447E-90EE-CA1A00FB2B2B}">
      <dgm:prSet phldrT="[Text]" phldr="1"/>
      <dgm:spPr/>
      <dgm:t>
        <a:bodyPr/>
        <a:lstStyle/>
        <a:p>
          <a:endParaRPr lang="en-US"/>
        </a:p>
      </dgm:t>
    </dgm:pt>
    <dgm:pt modelId="{F71D335B-7689-477C-B93B-8F5C6FE81107}" type="parTrans" cxnId="{A3E0E712-AB83-4B14-8016-E1FF5FEDD834}">
      <dgm:prSet/>
      <dgm:spPr/>
      <dgm:t>
        <a:bodyPr/>
        <a:lstStyle/>
        <a:p>
          <a:endParaRPr lang="en-US"/>
        </a:p>
      </dgm:t>
    </dgm:pt>
    <dgm:pt modelId="{72893626-62C7-4C14-B943-283F5849442C}">
      <dgm:prSet phldrT="[Text]" phldr="1"/>
      <dgm:spPr/>
      <dgm:t>
        <a:bodyPr/>
        <a:lstStyle/>
        <a:p>
          <a:endParaRPr lang="en-US"/>
        </a:p>
      </dgm:t>
    </dgm:pt>
    <dgm:pt modelId="{13180315-D33D-44F7-9ED4-27CCB69EFFEE}" type="sibTrans" cxnId="{A3E0E712-AB83-4B14-8016-E1FF5FEDD834}">
      <dgm:prSet/>
      <dgm:spPr/>
      <dgm:t>
        <a:bodyPr/>
        <a:lstStyle/>
        <a:p>
          <a:endParaRPr lang="en-US"/>
        </a:p>
      </dgm:t>
    </dgm:pt>
    <dgm:pt modelId="{78B40169-9B6F-4740-AE36-3D04AC2906C8}" type="parTrans" cxnId="{5F698EA6-F93D-4959-ADAD-A142B684E607}">
      <dgm:prSet/>
      <dgm:spPr/>
      <dgm:t>
        <a:bodyPr/>
        <a:lstStyle/>
        <a:p>
          <a:endParaRPr lang="en-US"/>
        </a:p>
      </dgm:t>
    </dgm:pt>
    <dgm:pt modelId="{6B8399BE-9778-4AE3-86FF-8EB2A516122F}">
      <dgm:prSet phldrT="[Text]" phldr="1"/>
      <dgm:spPr/>
      <dgm:t>
        <a:bodyPr/>
        <a:lstStyle/>
        <a:p>
          <a:endParaRPr lang="en-US"/>
        </a:p>
      </dgm:t>
    </dgm:pt>
    <dgm:pt modelId="{5329CA34-B364-4DBD-92F0-17EDF4AE0B23}" type="sibTrans" cxnId="{5F698EA6-F93D-4959-ADAD-A142B684E607}">
      <dgm:prSet/>
      <dgm:spPr/>
      <dgm:t>
        <a:bodyPr/>
        <a:lstStyle/>
        <a:p>
          <a:endParaRPr lang="en-US"/>
        </a:p>
      </dgm:t>
    </dgm:pt>
    <dgm:pt modelId="{BE683AF5-B10F-43CE-B774-4111F0012236}" type="sibTrans" cxnId="{18039716-894E-4CC6-8D35-805363214B00}">
      <dgm:prSet/>
      <dgm:spPr/>
      <dgm:t>
        <a:bodyPr/>
        <a:lstStyle/>
        <a:p>
          <a:endParaRPr lang="en-US"/>
        </a:p>
      </dgm:t>
    </dgm:pt>
    <dgm:pt modelId="{22E50E0F-4356-49B9-937B-422066861F81}" type="pres">
      <dgm:prSet presAssocID="{399EAFE2-5668-40D5-914B-86946D692193}" presName="list">
        <dgm:presLayoutVars>
          <dgm:dir/>
          <dgm:animLvl val="lvl"/>
        </dgm:presLayoutVars>
      </dgm:prSet>
      <dgm:spPr/>
      <dgm:t>
        <a:bodyPr/>
        <a:lstStyle/>
        <a:p/>
      </dgm:t>
    </dgm:pt>
    <dgm:pt modelId="{462D98D1-C402-4AD6-A0BA-C74420E4DC68}" type="pres">
      <dgm:prSet presAssocID="{DBF7F397-5E3C-488B-8A34-44977E1D88E2}" presName="posSpace"/>
      <dgm:spPr/>
      <dgm:t>
        <a:bodyPr/>
        <a:lstStyle/>
        <a:p/>
      </dgm:t>
    </dgm:pt>
    <dgm:pt modelId="{F851CE6E-2827-4177-AE2B-4CF487BC1366}" type="pres">
      <dgm:prSet presAssocID="{DBF7F397-5E3C-488B-8A34-44977E1D88E2}" presName="vertFlow"/>
      <dgm:spPr/>
      <dgm:t>
        <a:bodyPr/>
        <a:lstStyle/>
        <a:p/>
      </dgm:t>
    </dgm:pt>
    <dgm:pt modelId="{BB44660D-D499-47F6-A51C-D4F19351299E}" type="pres">
      <dgm:prSet presAssocID="{DBF7F397-5E3C-488B-8A34-44977E1D88E2}" presName="topSpace"/>
      <dgm:spPr/>
      <dgm:t>
        <a:bodyPr/>
        <a:lstStyle/>
        <a:p/>
      </dgm:t>
    </dgm:pt>
    <dgm:pt modelId="{6FF3B171-E385-49D5-92D2-BBD598F33C68}" type="pres">
      <dgm:prSet presAssocID="{DBF7F397-5E3C-488B-8A34-44977E1D88E2}" presName="firstComp"/>
      <dgm:spPr/>
      <dgm:t>
        <a:bodyPr/>
        <a:lstStyle/>
        <a:p/>
      </dgm:t>
    </dgm:pt>
    <dgm:pt modelId="{B0DD3452-34C5-43DE-B57C-5E8C44218578}" type="pres">
      <dgm:prSet presAssocID="{DBF7F397-5E3C-488B-8A34-44977E1D88E2}" presName="firstChild" presStyleLbl="bgAccFollowNode1" presStyleCnt="5"/>
      <dgm:spPr/>
      <dgm:t>
        <a:bodyPr/>
        <a:lstStyle/>
        <a:p/>
      </dgm:t>
    </dgm:pt>
    <dgm:pt modelId="{94A58311-9A08-49A0-A994-F6D74C29B170}" type="pres">
      <dgm:prSet presAssocID="{DBF7F397-5E3C-488B-8A34-44977E1D88E2}" presName="firstChildTx" presStyleLbl="bgAccFollowNode1" presStyleCnt="5">
        <dgm:presLayoutVars>
          <dgm:bulletEnabled val="1"/>
        </dgm:presLayoutVars>
      </dgm:prSet>
      <dgm:spPr/>
      <dgm:t>
        <a:bodyPr/>
        <a:lstStyle/>
        <a:p/>
      </dgm:t>
    </dgm:pt>
    <dgm:pt modelId="{CC17C654-3A49-43CD-AF8F-874941CDA3E8}" type="pres">
      <dgm:prSet presAssocID="{F77D0062-3F70-4FB5-B16C-FB406E233FD7}" presName="comp"/>
      <dgm:spPr/>
      <dgm:t>
        <a:bodyPr/>
        <a:lstStyle/>
        <a:p/>
      </dgm:t>
    </dgm:pt>
    <dgm:pt modelId="{5C0B60F3-8B8D-41B9-B809-7AE5AF8A56C3}" type="pres">
      <dgm:prSet presAssocID="{F77D0062-3F70-4FB5-B16C-FB406E233FD7}" presName="child" presStyleLbl="bgAccFollowNode1" presStyleIdx="1" presStyleCnt="5"/>
      <dgm:spPr/>
      <dgm:t>
        <a:bodyPr/>
        <a:lstStyle/>
        <a:p/>
      </dgm:t>
    </dgm:pt>
    <dgm:pt modelId="{8AD9474E-79C8-4D8B-9447-933C54EA4346}" type="pres">
      <dgm:prSet presAssocID="{F77D0062-3F70-4FB5-B16C-FB406E233FD7}" presName="childTx" presStyleLbl="bgAccFollowNode1" presStyleIdx="1" presStyleCnt="5">
        <dgm:presLayoutVars>
          <dgm:bulletEnabled val="1"/>
        </dgm:presLayoutVars>
      </dgm:prSet>
      <dgm:spPr/>
      <dgm:t>
        <a:bodyPr/>
        <a:lstStyle/>
        <a:p/>
      </dgm:t>
    </dgm:pt>
    <dgm:pt modelId="{E1929C9C-254B-40BF-A93E-2DF907B5CFDC}" type="pres">
      <dgm:prSet presAssocID="{9B3B319E-606E-44C5-97A2-7B766EF5F632}" presName="comp" presStyleLbl=""/>
      <dgm:spPr/>
      <dgm:t>
        <a:bodyPr/>
        <a:lstStyle/>
        <a:p/>
      </dgm:t>
    </dgm:pt>
    <dgm:pt modelId="{65A5F0B8-61E9-437E-B9A8-F950D7A0DE39}" type="pres">
      <dgm:prSet presAssocID="{9B3B319E-606E-44C5-97A2-7B766EF5F632}" presName="child" presStyleLbl="bgAccFollowNode1" presStyleIdx="2" presStyleCnt="5"/>
      <dgm:spPr/>
      <dgm:t>
        <a:bodyPr/>
        <a:lstStyle/>
        <a:p/>
      </dgm:t>
    </dgm:pt>
    <dgm:pt modelId="{5C4752A2-B3B8-4C28-BDFF-DE83D6283094}" type="pres">
      <dgm:prSet presAssocID="{9B3B319E-606E-44C5-97A2-7B766EF5F632}" presName="childTx" presStyleLbl="bgAccFollowNode1" presStyleIdx="2" presStyleCnt="5"/>
      <dgm:spPr/>
      <dgm:t>
        <a:bodyPr/>
        <a:lstStyle/>
        <a:p/>
      </dgm:t>
    </dgm:pt>
    <dgm:pt modelId="{DFCECD1D-0392-4A78-9179-0E519268A9CE}" type="pres">
      <dgm:prSet presAssocID="{DBF7F397-5E3C-488B-8A34-44977E1D88E2}" presName="negSpace"/>
      <dgm:spPr/>
      <dgm:t>
        <a:bodyPr/>
        <a:lstStyle/>
        <a:p/>
      </dgm:t>
    </dgm:pt>
    <dgm:pt modelId="{28C0F9CC-3514-4FD9-8DB8-F03D0B69D2FC}" type="pres">
      <dgm:prSet presAssocID="{DBF7F397-5E3C-488B-8A34-44977E1D88E2}" presName="circle" presStyleLbl="node1" presStyleCnt="2"/>
      <dgm:spPr/>
      <dgm:t>
        <a:bodyPr/>
        <a:lstStyle/>
        <a:p/>
      </dgm:t>
    </dgm:pt>
    <dgm:pt modelId="{FCBF82EE-64DC-4C41-9555-E29AD560D400}" type="pres">
      <dgm:prSet presAssocID="{EFF09500-218B-4B8C-B678-548B28303ADE}" presName="transSpace"/>
      <dgm:spPr/>
      <dgm:t>
        <a:bodyPr/>
        <a:lstStyle/>
        <a:p/>
      </dgm:t>
    </dgm:pt>
    <dgm:pt modelId="{A22E3054-0BB6-4778-AC28-54C10FA7303B}" type="pres">
      <dgm:prSet presAssocID="{58775B5E-E119-447E-90EE-CA1A00FB2B2B}" presName="posSpace"/>
      <dgm:spPr/>
      <dgm:t>
        <a:bodyPr/>
        <a:lstStyle/>
        <a:p/>
      </dgm:t>
    </dgm:pt>
    <dgm:pt modelId="{481E34A1-EF68-4C87-AB13-2CB30C8EF9BA}" type="pres">
      <dgm:prSet presAssocID="{58775B5E-E119-447E-90EE-CA1A00FB2B2B}" presName="vertFlow"/>
      <dgm:spPr/>
      <dgm:t>
        <a:bodyPr/>
        <a:lstStyle/>
        <a:p/>
      </dgm:t>
    </dgm:pt>
    <dgm:pt modelId="{F41AC629-B441-4A89-8E48-F066B649A50C}" type="pres">
      <dgm:prSet presAssocID="{58775B5E-E119-447E-90EE-CA1A00FB2B2B}" presName="topSpace"/>
      <dgm:spPr/>
      <dgm:t>
        <a:bodyPr/>
        <a:lstStyle/>
        <a:p/>
      </dgm:t>
    </dgm:pt>
    <dgm:pt modelId="{482FE80E-0A27-4D32-B4C5-9D5B6BE57C29}" type="pres">
      <dgm:prSet presAssocID="{58775B5E-E119-447E-90EE-CA1A00FB2B2B}" presName="firstComp"/>
      <dgm:spPr/>
      <dgm:t>
        <a:bodyPr/>
        <a:lstStyle/>
        <a:p/>
      </dgm:t>
    </dgm:pt>
    <dgm:pt modelId="{8B36BB27-BF9C-4A58-815D-1BE2C5B21596}" type="pres">
      <dgm:prSet presAssocID="{58775B5E-E119-447E-90EE-CA1A00FB2B2B}" presName="firstChild" presStyleLbl="bgAccFollowNode1" presStyleIdx="3" presStyleCnt="5"/>
      <dgm:spPr/>
      <dgm:t>
        <a:bodyPr/>
        <a:lstStyle/>
        <a:p/>
      </dgm:t>
    </dgm:pt>
    <dgm:pt modelId="{9A753A1C-E200-47E1-92DF-A72196FA5F9A}" type="pres">
      <dgm:prSet presAssocID="{58775B5E-E119-447E-90EE-CA1A00FB2B2B}" presName="firstChildTx" presStyleLbl="bgAccFollowNode1" presStyleIdx="3" presStyleCnt="5">
        <dgm:presLayoutVars>
          <dgm:bulletEnabled val="1"/>
        </dgm:presLayoutVars>
      </dgm:prSet>
      <dgm:spPr/>
      <dgm:t>
        <a:bodyPr/>
        <a:lstStyle/>
        <a:p/>
      </dgm:t>
    </dgm:pt>
    <dgm:pt modelId="{57084121-B5F3-4543-B1A6-EDC3256A9831}" type="pres">
      <dgm:prSet presAssocID="{6B8399BE-9778-4AE3-86FF-8EB2A516122F}" presName="comp"/>
      <dgm:spPr/>
      <dgm:t>
        <a:bodyPr/>
        <a:lstStyle/>
        <a:p/>
      </dgm:t>
    </dgm:pt>
    <dgm:pt modelId="{C736EEBF-6090-4DCB-8D41-A169D7A35B4D}" type="pres">
      <dgm:prSet presAssocID="{6B8399BE-9778-4AE3-86FF-8EB2A516122F}" presName="child" presStyleLbl="bgAccFollowNode1" presStyleIdx="4" presStyleCnt="5"/>
      <dgm:spPr/>
      <dgm:t>
        <a:bodyPr/>
        <a:lstStyle/>
        <a:p/>
      </dgm:t>
    </dgm:pt>
    <dgm:pt modelId="{5E58ECD0-BDAA-4DB6-B2DD-D9083FB6C9EC}" type="pres">
      <dgm:prSet presAssocID="{6B8399BE-9778-4AE3-86FF-8EB2A516122F}" presName="childTx" presStyleLbl="bgAccFollowNode1" presStyleIdx="4" presStyleCnt="5">
        <dgm:presLayoutVars>
          <dgm:bulletEnabled val="1"/>
        </dgm:presLayoutVars>
      </dgm:prSet>
      <dgm:spPr/>
      <dgm:t>
        <a:bodyPr/>
        <a:lstStyle/>
        <a:p/>
      </dgm:t>
    </dgm:pt>
    <dgm:pt modelId="{83CA8435-2CEB-4E2B-8870-30CAF296D274}" type="pres">
      <dgm:prSet presAssocID="{58775B5E-E119-447E-90EE-CA1A00FB2B2B}" presName="negSpace"/>
      <dgm:spPr/>
      <dgm:t>
        <a:bodyPr/>
        <a:lstStyle/>
        <a:p/>
      </dgm:t>
    </dgm:pt>
    <dgm:pt modelId="{5290408C-5664-41F2-9D75-D7669785DC1F}" type="pres">
      <dgm:prSet presAssocID="{58775B5E-E119-447E-90EE-CA1A00FB2B2B}" presName="circle" presStyleLbl="node1" presStyleIdx="1" presStyleCnt="2"/>
      <dgm:spPr/>
      <dgm:t>
        <a:bodyPr/>
        <a:lstStyle/>
        <a:p/>
      </dgm:t>
    </dgm:pt>
  </dgm:ptLst>
  <dgm:cxnLst>
    <dgm:cxn modelId="{F62AA107-E091-491F-A602-65A4605D24F6}" srcId="{399EAFE2-5668-40D5-914B-86946D692193}" destId="{DBF7F397-5E3C-488B-8A34-44977E1D88E2}" srcOrd="0" destOrd="0" parTransId="{94251957-992B-416E-9B7E-497846DC4B60}" sibTransId="{EFF09500-218B-4B8C-B678-548B28303ADE}"/>
    <dgm:cxn modelId="{71137080-5380-4D36-B495-CC881832F9AD}" srcId="{DBF7F397-5E3C-488B-8A34-44977E1D88E2}" destId="{E55D7910-F4CA-4971-9064-598B5CFC8EB0}" srcOrd="0" destOrd="0" parTransId="{7ACED01F-93E8-472B-8906-EB45E33A2530}" sibTransId="{3F018EB8-B4CC-41BF-9FF1-44BAD31748EA}"/>
    <dgm:cxn modelId="{BDA828C9-45E6-4D91-BF48-9C0700D48230}" srcId="{DBF7F397-5E3C-488B-8A34-44977E1D88E2}" destId="{F77D0062-3F70-4FB5-B16C-FB406E233FD7}" srcOrd="1" destOrd="0" parTransId="{53B92D43-C59C-4DD6-A77B-E919ACB0F1D0}" sibTransId="{C038C4C2-E7D8-4A71-A05E-B6C5D2399791}"/>
    <dgm:cxn modelId="{9907A6EB-81E2-420D-885F-81C77EF384A6}" srcId="{DBF7F397-5E3C-488B-8A34-44977E1D88E2}" destId="{9B3B319E-606E-44C5-97A2-7B766EF5F632}" srcOrd="2" destOrd="0" parTransId="{3C86AB64-991C-4E82-BEA1-F3AA75474DC3}" sibTransId="{19238E0F-8CE3-41E8-A2BF-ECC0148A06DC}"/>
    <dgm:cxn modelId="{18039716-894E-4CC6-8D35-805363214B00}" srcId="{399EAFE2-5668-40D5-914B-86946D692193}" destId="{58775B5E-E119-447E-90EE-CA1A00FB2B2B}" srcOrd="1" destOrd="0" parTransId="{A902B434-1F83-4900-9D37-8D622B26391E}" sibTransId="{BE683AF5-B10F-43CE-B774-4111F0012236}"/>
    <dgm:cxn modelId="{A3E0E712-AB83-4B14-8016-E1FF5FEDD834}" srcId="{58775B5E-E119-447E-90EE-CA1A00FB2B2B}" destId="{72893626-62C7-4C14-B943-283F5849442C}" srcOrd="0" destOrd="0" parTransId="{F71D335B-7689-477C-B93B-8F5C6FE81107}" sibTransId="{13180315-D33D-44F7-9ED4-27CCB69EFFEE}"/>
    <dgm:cxn modelId="{5F698EA6-F93D-4959-ADAD-A142B684E607}" srcId="{58775B5E-E119-447E-90EE-CA1A00FB2B2B}" destId="{6B8399BE-9778-4AE3-86FF-8EB2A516122F}" srcOrd="1" destOrd="0" parTransId="{78B40169-9B6F-4740-AE36-3D04AC2906C8}" sibTransId="{5329CA34-B364-4DBD-92F0-17EDF4AE0B23}"/>
    <dgm:cxn modelId="{0FD21FAB-664B-4497-9722-64C6525BACD4}" type="presOf" srcId="{399EAFE2-5668-40D5-914B-86946D692193}" destId="{22E50E0F-4356-49B9-937B-422066861F81}" srcOrd="0" destOrd="0" presId="urn:microsoft.com/office/officeart/2005/8/layout/hList9"/>
    <dgm:cxn modelId="{74524B7F-8739-439E-A82C-BFB003170885}" type="presParOf" srcId="{22E50E0F-4356-49B9-937B-422066861F81}" destId="{462D98D1-C402-4AD6-A0BA-C74420E4DC68}" srcOrd="0" destOrd="0" presId="urn:microsoft.com/office/officeart/2005/8/layout/hList9"/>
    <dgm:cxn modelId="{8EAADB98-E44C-4309-9226-6356B343F4DD}" type="presParOf" srcId="{22E50E0F-4356-49B9-937B-422066861F81}" destId="{F851CE6E-2827-4177-AE2B-4CF487BC1366}" srcOrd="1" destOrd="0" presId="urn:microsoft.com/office/officeart/2005/8/layout/hList9"/>
    <dgm:cxn modelId="{4F862D64-5E40-4EAF-9DC4-DA1A92290393}" type="presParOf" srcId="{F851CE6E-2827-4177-AE2B-4CF487BC1366}" destId="{BB44660D-D499-47F6-A51C-D4F19351299E}" srcOrd="0" destOrd="0" presId="urn:microsoft.com/office/officeart/2005/8/layout/hList9"/>
    <dgm:cxn modelId="{9E56A409-BE75-4D62-BAE6-7463B99FF2D9}" type="presParOf" srcId="{F851CE6E-2827-4177-AE2B-4CF487BC1366}" destId="{6FF3B171-E385-49D5-92D2-BBD598F33C68}" srcOrd="1" destOrd="0" presId="urn:microsoft.com/office/officeart/2005/8/layout/hList9"/>
    <dgm:cxn modelId="{CC475877-B259-4FDE-8DE1-EA2EF3958098}" type="presParOf" srcId="{6FF3B171-E385-49D5-92D2-BBD598F33C68}" destId="{B0DD3452-34C5-43DE-B57C-5E8C44218578}" srcOrd="0" destOrd="0" presId="urn:microsoft.com/office/officeart/2005/8/layout/hList9"/>
    <dgm:cxn modelId="{9A370FB3-5C62-4D0D-BBDC-CFC8847C9B81}" type="presOf" srcId="{E55D7910-F4CA-4971-9064-598B5CFC8EB0}" destId="{B0DD3452-34C5-43DE-B57C-5E8C44218578}" srcOrd="0" destOrd="0" presId="urn:microsoft.com/office/officeart/2005/8/layout/hList9"/>
    <dgm:cxn modelId="{77BAB75D-6891-47B6-A2B8-46F3548E9A68}" type="presParOf" srcId="{6FF3B171-E385-49D5-92D2-BBD598F33C68}" destId="{94A58311-9A08-49A0-A994-F6D74C29B170}" srcOrd="1" destOrd="0" presId="urn:microsoft.com/office/officeart/2005/8/layout/hList9"/>
    <dgm:cxn modelId="{4EF2E207-DF58-4B92-8DDA-A51FD8909196}" type="presOf" srcId="{E55D7910-F4CA-4971-9064-598B5CFC8EB0}" destId="{94A58311-9A08-49A0-A994-F6D74C29B170}" srcOrd="1" destOrd="0" presId="urn:microsoft.com/office/officeart/2005/8/layout/hList9"/>
    <dgm:cxn modelId="{4072466F-1D74-4FC1-807E-8C8E1AD8BD78}" type="presParOf" srcId="{F851CE6E-2827-4177-AE2B-4CF487BC1366}" destId="{CC17C654-3A49-43CD-AF8F-874941CDA3E8}" srcOrd="2" destOrd="0" presId="urn:microsoft.com/office/officeart/2005/8/layout/hList9"/>
    <dgm:cxn modelId="{D81E6940-7584-44D3-80FB-7A72E049C44B}" type="presParOf" srcId="{CC17C654-3A49-43CD-AF8F-874941CDA3E8}" destId="{5C0B60F3-8B8D-41B9-B809-7AE5AF8A56C3}" srcOrd="0" destOrd="0" presId="urn:microsoft.com/office/officeart/2005/8/layout/hList9"/>
    <dgm:cxn modelId="{86B1170C-C58B-406B-BFE8-3BF4093BAD0D}" type="presOf" srcId="{F77D0062-3F70-4FB5-B16C-FB406E233FD7}" destId="{5C0B60F3-8B8D-41B9-B809-7AE5AF8A56C3}" srcOrd="0" destOrd="0" presId="urn:microsoft.com/office/officeart/2005/8/layout/hList9"/>
    <dgm:cxn modelId="{4E3D3C5C-393E-4C46-8787-195933999629}" type="presParOf" srcId="{CC17C654-3A49-43CD-AF8F-874941CDA3E8}" destId="{8AD9474E-79C8-4D8B-9447-933C54EA4346}" srcOrd="1" destOrd="0" presId="urn:microsoft.com/office/officeart/2005/8/layout/hList9"/>
    <dgm:cxn modelId="{797E4576-18F1-425D-A20A-0A52EC4C3457}" type="presOf" srcId="{F77D0062-3F70-4FB5-B16C-FB406E233FD7}" destId="{8AD9474E-79C8-4D8B-9447-933C54EA4346}" srcOrd="1" destOrd="0" presId="urn:microsoft.com/office/officeart/2005/8/layout/hList9"/>
    <dgm:cxn modelId="{0935361C-8F4C-42DA-AC49-04D8779B861E}" type="presParOf" srcId="{F851CE6E-2827-4177-AE2B-4CF487BC1366}" destId="{E1929C9C-254B-40BF-A93E-2DF907B5CFDC}" srcOrd="3" destOrd="0" presId="urn:microsoft.com/office/officeart/2005/8/layout/hList9"/>
    <dgm:cxn modelId="{3706F5AF-62F7-491C-9F94-A130A034F0E0}" type="presParOf" srcId="{E1929C9C-254B-40BF-A93E-2DF907B5CFDC}" destId="{65A5F0B8-61E9-437E-B9A8-F950D7A0DE39}" srcOrd="0" destOrd="0" presId="urn:microsoft.com/office/officeart/2005/8/layout/hList9"/>
    <dgm:cxn modelId="{D8957432-ECD6-459A-969E-30C19F25597C}" type="presOf" srcId="{9B3B319E-606E-44C5-97A2-7B766EF5F632}" destId="{65A5F0B8-61E9-437E-B9A8-F950D7A0DE39}" srcOrd="0" destOrd="0" presId="urn:microsoft.com/office/officeart/2005/8/layout/hList9"/>
    <dgm:cxn modelId="{A128B940-BBBA-45AE-AD59-0CCBB09E523D}" type="presParOf" srcId="{E1929C9C-254B-40BF-A93E-2DF907B5CFDC}" destId="{5C4752A2-B3B8-4C28-BDFF-DE83D6283094}" srcOrd="1" destOrd="0" presId="urn:microsoft.com/office/officeart/2005/8/layout/hList9"/>
    <dgm:cxn modelId="{60EDF5D0-BD3B-4EA2-919A-EF2D827996E4}" type="presOf" srcId="{9B3B319E-606E-44C5-97A2-7B766EF5F632}" destId="{5C4752A2-B3B8-4C28-BDFF-DE83D6283094}" srcOrd="1" destOrd="0" presId="urn:microsoft.com/office/officeart/2005/8/layout/hList9"/>
    <dgm:cxn modelId="{64699D5F-DCA2-48C6-925D-B30B7805C79A}" type="presParOf" srcId="{22E50E0F-4356-49B9-937B-422066861F81}" destId="{DFCECD1D-0392-4A78-9179-0E519268A9CE}" srcOrd="2" destOrd="0" presId="urn:microsoft.com/office/officeart/2005/8/layout/hList9"/>
    <dgm:cxn modelId="{1C57C564-3D13-4E33-A8D3-153ABF02276B}" type="presParOf" srcId="{22E50E0F-4356-49B9-937B-422066861F81}" destId="{28C0F9CC-3514-4FD9-8DB8-F03D0B69D2FC}" srcOrd="3" destOrd="0" presId="urn:microsoft.com/office/officeart/2005/8/layout/hList9"/>
    <dgm:cxn modelId="{20E4841F-636B-4933-8275-3C42CDF432DA}" type="presOf" srcId="{DBF7F397-5E3C-488B-8A34-44977E1D88E2}" destId="{28C0F9CC-3514-4FD9-8DB8-F03D0B69D2FC}" srcOrd="0" destOrd="0" presId="urn:microsoft.com/office/officeart/2005/8/layout/hList9"/>
    <dgm:cxn modelId="{4CBE7771-718B-4D40-B5DA-0299858A0786}" type="presParOf" srcId="{22E50E0F-4356-49B9-937B-422066861F81}" destId="{FCBF82EE-64DC-4C41-9555-E29AD560D400}" srcOrd="4" destOrd="0" presId="urn:microsoft.com/office/officeart/2005/8/layout/hList9"/>
    <dgm:cxn modelId="{BB8B699B-CBD9-4FD2-8CBF-8CDE7A72FF94}" type="presParOf" srcId="{22E50E0F-4356-49B9-937B-422066861F81}" destId="{A22E3054-0BB6-4778-AC28-54C10FA7303B}" srcOrd="5" destOrd="0" presId="urn:microsoft.com/office/officeart/2005/8/layout/hList9"/>
    <dgm:cxn modelId="{05648B80-B02D-4FA9-A715-232CAF9D9BC6}" type="presParOf" srcId="{22E50E0F-4356-49B9-937B-422066861F81}" destId="{481E34A1-EF68-4C87-AB13-2CB30C8EF9BA}" srcOrd="6" destOrd="0" presId="urn:microsoft.com/office/officeart/2005/8/layout/hList9"/>
    <dgm:cxn modelId="{DE853F3B-1285-45CF-A570-8A07C808783E}" type="presParOf" srcId="{481E34A1-EF68-4C87-AB13-2CB30C8EF9BA}" destId="{F41AC629-B441-4A89-8E48-F066B649A50C}" srcOrd="0" destOrd="0" presId="urn:microsoft.com/office/officeart/2005/8/layout/hList9"/>
    <dgm:cxn modelId="{FE6A5ED8-B389-46C2-A624-B11C0B8B44B3}" type="presParOf" srcId="{481E34A1-EF68-4C87-AB13-2CB30C8EF9BA}" destId="{482FE80E-0A27-4D32-B4C5-9D5B6BE57C29}" srcOrd="1" destOrd="0" presId="urn:microsoft.com/office/officeart/2005/8/layout/hList9"/>
    <dgm:cxn modelId="{590522C4-C675-46A2-89AB-4C700ABE231A}" type="presParOf" srcId="{482FE80E-0A27-4D32-B4C5-9D5B6BE57C29}" destId="{8B36BB27-BF9C-4A58-815D-1BE2C5B21596}" srcOrd="0" destOrd="0" presId="urn:microsoft.com/office/officeart/2005/8/layout/hList9"/>
    <dgm:cxn modelId="{88EF83C1-4807-450E-91A5-0CFDF0A61CD2}" type="presOf" srcId="{72893626-62C7-4C14-B943-283F5849442C}" destId="{8B36BB27-BF9C-4A58-815D-1BE2C5B21596}" srcOrd="0" destOrd="0" presId="urn:microsoft.com/office/officeart/2005/8/layout/hList9"/>
    <dgm:cxn modelId="{967F184C-F943-46DC-8575-0F2FAE1C4D7B}" type="presParOf" srcId="{482FE80E-0A27-4D32-B4C5-9D5B6BE57C29}" destId="{9A753A1C-E200-47E1-92DF-A72196FA5F9A}" srcOrd="1" destOrd="0" presId="urn:microsoft.com/office/officeart/2005/8/layout/hList9"/>
    <dgm:cxn modelId="{FBF75284-9421-4F7F-A909-D2F8EB154A3D}" type="presOf" srcId="{72893626-62C7-4C14-B943-283F5849442C}" destId="{9A753A1C-E200-47E1-92DF-A72196FA5F9A}" srcOrd="1" destOrd="0" presId="urn:microsoft.com/office/officeart/2005/8/layout/hList9"/>
    <dgm:cxn modelId="{470A033A-9226-41F0-8222-1C178A0E0B84}" type="presParOf" srcId="{481E34A1-EF68-4C87-AB13-2CB30C8EF9BA}" destId="{57084121-B5F3-4543-B1A6-EDC3256A9831}" srcOrd="2" destOrd="0" presId="urn:microsoft.com/office/officeart/2005/8/layout/hList9"/>
    <dgm:cxn modelId="{9D0320A6-F714-43E4-B715-509C84E6A533}" type="presParOf" srcId="{57084121-B5F3-4543-B1A6-EDC3256A9831}" destId="{C736EEBF-6090-4DCB-8D41-A169D7A35B4D}" srcOrd="0" destOrd="0" presId="urn:microsoft.com/office/officeart/2005/8/layout/hList9"/>
    <dgm:cxn modelId="{1FDD6FA6-7C3E-4A88-8119-3D595AA467F9}" type="presOf" srcId="{6B8399BE-9778-4AE3-86FF-8EB2A516122F}" destId="{C736EEBF-6090-4DCB-8D41-A169D7A35B4D}" srcOrd="0" destOrd="0" presId="urn:microsoft.com/office/officeart/2005/8/layout/hList9"/>
    <dgm:cxn modelId="{B6D5A7F4-26CC-4BF3-B383-1B64B1546EB0}" type="presParOf" srcId="{57084121-B5F3-4543-B1A6-EDC3256A9831}" destId="{5E58ECD0-BDAA-4DB6-B2DD-D9083FB6C9EC}" srcOrd="1" destOrd="0" presId="urn:microsoft.com/office/officeart/2005/8/layout/hList9"/>
    <dgm:cxn modelId="{83FB9B55-6ECF-40D9-BE07-C2255726382A}" type="presOf" srcId="{6B8399BE-9778-4AE3-86FF-8EB2A516122F}" destId="{5E58ECD0-BDAA-4DB6-B2DD-D9083FB6C9EC}" srcOrd="1" destOrd="0" presId="urn:microsoft.com/office/officeart/2005/8/layout/hList9"/>
    <dgm:cxn modelId="{E69D5BB0-B2EC-4747-B084-4EEAD06D26F0}" type="presParOf" srcId="{22E50E0F-4356-49B9-937B-422066861F81}" destId="{83CA8435-2CEB-4E2B-8870-30CAF296D274}" srcOrd="7" destOrd="0" presId="urn:microsoft.com/office/officeart/2005/8/layout/hList9"/>
    <dgm:cxn modelId="{5C47D4E5-D9EA-45AD-8B7A-58A40C56442A}" type="presParOf" srcId="{22E50E0F-4356-49B9-937B-422066861F81}" destId="{5290408C-5664-41F2-9D75-D7669785DC1F}" srcOrd="8" destOrd="0" presId="urn:microsoft.com/office/officeart/2005/8/layout/hList9"/>
    <dgm:cxn modelId="{8C46A12D-2ED2-47FE-95A9-6C696F3E562E}" type="presOf" srcId="{58775B5E-E119-447E-90EE-CA1A00FB2B2B}" destId="{5290408C-5664-41F2-9D75-D7669785DC1F}" srcOrd="0" destOrd="0" presId="urn:microsoft.com/office/officeart/2005/8/layout/hList9"/>
  </dgm:cxnLst>
  <dgm:bg/>
  <dgm:whole>
    <a:ln/>
  </dgm:whole>
</dgm:dataModel>
</file>

<file path=ppt/diagrams/layout1.xml><?xml version="1.0" encoding="utf-8"?>
<dgm:layoutDef xmlns:a="http://schemas.openxmlformats.org/drawingml/2006/main" xmlns:r="http://schemas.openxmlformats.org/officeDocument/2006/relationships" xmlns:dgm="http://schemas.openxmlformats.org/drawingml/2006/diagram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r:blip="">
            <dgm:adjLst/>
          </dgm:shape>
          <dgm:presOf/>
          <dgm:constrLst/>
          <dgm:ruleLst/>
        </dgm:layoutNode>
        <dgm:layoutNode name="firstComp">
          <dgm:alg type="composite"/>
          <dgm:shape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/>
            </dgm:ruleLst>
          </dgm:layoutNode>
        </dgm:layoutNode>
        <dgm:forEach name="Name10" axis="ch" ptType="node" st="2">
          <dgm:layoutNode name="comp">
            <dgm:alg type="composite"/>
            <dgm:shape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/>
              </dgm:ruleLst>
            </dgm:layoutNode>
          </dgm:layoutNode>
        </dgm:forEach>
      </dgm:layoutNode>
      <dgm:layoutNode name="negSpace">
        <dgm:alg type="sp"/>
        <dgm:shape r:blip="">
          <dgm:adjLst/>
        </dgm:shape>
        <dgm:presOf/>
        <dgm:constrLst/>
        <dgm:ruleLst/>
      </dgm:layoutNode>
      <dgm:layoutNode name="circle" styleLbl="node1">
        <dgm:alg type="tx"/>
        <dgm:shape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/>
        </dgm:ruleLst>
      </dgm:layoutNode>
      <dgm:forEach name="Name17" axis="followSib" ptType="sibTrans" cnt="1">
        <dgm:layoutNode name="transSpace">
          <dgm:alg type="sp"/>
          <dgm:shape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a="http://schemas.openxmlformats.org/drawingml/2006/main" xmlns:dgm="http://schemas.openxmlformats.org/drawingml/2006/diagram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0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2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3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4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5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6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7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8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9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 />
    <Relationship Id="rId10" Type="http://schemas.openxmlformats.org/officeDocument/2006/relationships/slideLayout" Target="../slideLayouts/slideLayout10.xml" />
    <Relationship Id="rId11" Type="http://schemas.openxmlformats.org/officeDocument/2006/relationships/slideLayout" Target="../slideLayouts/slideLayout11.xml" />
    <Relationship Id="rId12" Type="http://schemas.openxmlformats.org/officeDocument/2006/relationships/theme" Target="../theme/theme1.xml" />
    <Relationship Id="rId2" Type="http://schemas.openxmlformats.org/officeDocument/2006/relationships/slideLayout" Target="../slideLayouts/slideLayout2.xml" />
    <Relationship Id="rId3" Type="http://schemas.openxmlformats.org/officeDocument/2006/relationships/slideLayout" Target="../slideLayouts/slideLayout3.xml" />
    <Relationship Id="rId4" Type="http://schemas.openxmlformats.org/officeDocument/2006/relationships/slideLayout" Target="../slideLayouts/slideLayout4.xml" />
    <Relationship Id="rId5" Type="http://schemas.openxmlformats.org/officeDocument/2006/relationships/slideLayout" Target="../slideLayouts/slideLayout5.xml" />
    <Relationship Id="rId6" Type="http://schemas.openxmlformats.org/officeDocument/2006/relationships/slideLayout" Target="../slideLayouts/slideLayout6.xml" />
    <Relationship Id="rId7" Type="http://schemas.openxmlformats.org/officeDocument/2006/relationships/slideLayout" Target="../slideLayouts/slideLayout7.xml" />
    <Relationship Id="rId8" Type="http://schemas.openxmlformats.org/officeDocument/2006/relationships/slideLayout" Target="../slideLayouts/slideLayout8.xml" />
    <Relationship Id="rId9" Type="http://schemas.openxmlformats.org/officeDocument/2006/relationships/slideLayout" Target="../slideLayouts/slideLayout9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7.xml" />
    <Relationship Id="rId2" Type="http://schemas.openxmlformats.org/officeDocument/2006/relationships/diagramData" Target="../diagrams/data1.xml" />
    <Relationship Id="rId3" Type="http://schemas.openxmlformats.org/officeDocument/2006/relationships/diagramLayout" Target="../diagrams/layout1.xml" />
    <Relationship Id="rId4" Type="http://schemas.openxmlformats.org/officeDocument/2006/relationships/diagramQuickStyle" Target="../diagrams/quickStyle1.xml" />
    <Relationship Id="rId5" Type="http://schemas.openxmlformats.org/officeDocument/2006/relationships/diagramColors" Target="../diagrams/colors1.xml" />
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New Diagram"/>
          <p:cNvGraphicFramePr/>
          <p:nvPr/>
        </p:nvGraphicFramePr>
        <p:xfrm>
          <a:off x="0" y="0"/>
          <a:ext cx="5080000" cy="5080000"/>
        </p:xfrm>
        <a:graphic>
          <a:graphicData uri="http://schemas.openxmlformats.org/drawingml/2006/diagram">
            <dgm:relIds xmlns:dgm="http://schemas.openxmlformats.org/drawingml/2006/diagram" r:dm="rId2" r:lo="rId3" r:qs="rId4" r:cs="rId5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14.7.0.0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4.09.29"/>
  <p:tag name="AS_TITLE" val="Aspose.Slides for Java"/>
  <p:tag name="AS_VERSION" val="14.7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PresentationFormat>����� (4:3)</PresentationFormat>
  <TotalTime>1</TotalTime>
  <SharedDoc>0</SharedDoc>
  <Application>Aspose.Slides for Java 14.7.0.0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2014-11-25T12:47:49.581</cp:lastPrinted>
  <dcterms:created xsi:type="dcterms:W3CDTF">2014-11-25T12:47:49Z</dcterms:created>
  <dcterms:modified xsi:type="dcterms:W3CDTF">2014-11-25T12:47:49Z</dcterms:modified>
</cp:coreProperties>
</file>