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
<Relationships xmlns="http://schemas.openxmlformats.org/package/2006/relationships">
    <Relationship Id="rId1" Type="http://schemas.openxmlformats.org/officeDocument/2006/relationships/officeDocument" Target="ppt/presentation.xml" />
    <Relationship Id="rId2" Type="http://schemas.openxmlformats.org/package/2006/relationships/metadata/core-properties" Target="docProps/core.xml" />
    <Relationship Id="rId3" Type="http://schemas.openxmlformats.org/officeDocument/2006/relationships/extended-properties" Target="docProps/app.xml" />
    <Relationship Id="rId4" Type="http://schemas.openxmlformats.org/package/2006/relationships/metadata/thumbnail" Target="docProps/thumbnail.jpeg" />
</Relationships>
</file>

<file path=ppt/presentation.xml><?xml version="1.0" encoding="utf-8"?>
<!--Generated by Aspose.Slides for Java 14.7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slideMasters/slideMaster1.xml" />
    <Relationship Id="rId2" Type="http://schemas.openxmlformats.org/officeDocument/2006/relationships/slide" Target="slides/slide1.xml" />
    <Relationship Id="rId3" Type="http://schemas.openxmlformats.org/officeDocument/2006/relationships/tags" Target="tags/tag1.xml" />
    <Relationship Id="rId4" Type="http://schemas.openxmlformats.org/officeDocument/2006/relationships/presProps" Target="presProps.xml" />
    <Relationship Id="rId5" Type="http://schemas.openxmlformats.org/officeDocument/2006/relationships/viewProps" Target="viewProps.xml" />
    <Relationship Id="rId6" Type="http://schemas.openxmlformats.org/officeDocument/2006/relationships/theme" Target="theme/theme1.xml" />
    <Relationship Id="rId7" Type="http://schemas.openxmlformats.org/officeDocument/2006/relationships/tableStyles" Target="tableStyles.xml" />
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dgm="http://schemas.openxmlformats.org/drawingml/2006/diagram">
  <dgm:ptLst>
    <dgm:pt modelId="{71788355-5C90-4EF2-B8CB-20B3607734AA}" type="doc">
      <dgm:prSet loTypeId="urn:microsoft.com/office/officeart/2005/8/layout/default" loCatId="list" qsTypeId="urn:microsoft.com/office/officeart/2005/8/quickstyle/simple1" csTypeId="urn:microsoft.com/office/officeart/2005/8/colors/accent1_2" phldr="0"/>
      <dgm:spPr/>
      <dgm:t>
        <a:bodyPr/>
        <a:lstStyle/>
        <a:p>
          <a:endParaRPr lang="en-US"/>
        </a:p>
      </dgm:t>
    </dgm:pt>
    <dgm:pt modelId="{1F952260-42AC-49D9-840E-A357B7316C32}" type="parTrans" cxnId="{DB5DE411-635A-4B32-9933-B362F2BEAC9C}">
      <dgm:prSet/>
      <dgm:spPr/>
      <dgm:t>
        <a:bodyPr/>
        <a:lstStyle/>
        <a:p>
          <a:endParaRPr lang="en-US"/>
        </a:p>
      </dgm:t>
    </dgm:pt>
    <dgm:pt modelId="{2836ACBB-6F73-46E9-B6A8-00EDA551E2C7}">
      <dgm:prSet phldrT="[Text]" phldr="1"/>
      <dgm:spPr/>
      <dgm:t>
        <a:bodyPr/>
        <a:lstStyle/>
        <a:p>
          <a:endParaRPr lang="en-US"/>
        </a:p>
      </dgm:t>
    </dgm:pt>
    <dgm:pt modelId="{2DA82B40-F45D-4EF8-9B15-0E5E5794AC98}" type="sibTrans" cxnId="{DB5DE411-635A-4B32-9933-B362F2BEAC9C}">
      <dgm:prSet/>
      <dgm:spPr/>
      <dgm:t>
        <a:bodyPr/>
        <a:lstStyle/>
        <a:p>
          <a:endParaRPr lang="en-US"/>
        </a:p>
      </dgm:t>
    </dgm:pt>
    <dgm:pt modelId="{3868496B-30F8-4CF5-864E-271C593682F9}" type="parTrans" cxnId="{3D139710-2A9C-4AB1-B081-D2523C3FA3B3}">
      <dgm:prSet/>
      <dgm:spPr/>
      <dgm:t>
        <a:bodyPr/>
        <a:lstStyle/>
        <a:p>
          <a:endParaRPr lang="en-US"/>
        </a:p>
      </dgm:t>
    </dgm:pt>
    <dgm:pt modelId="{A45B5A3F-BC60-4DC9-ADBC-E6EC3940CF2E}">
      <dgm:prSet phldrT="[Text]" phldr="1"/>
      <dgm:spPr/>
      <dgm:t>
        <a:bodyPr/>
        <a:lstStyle/>
        <a:p>
          <a:endParaRPr lang="en-US"/>
        </a:p>
      </dgm:t>
    </dgm:pt>
    <dgm:pt modelId="{2A27DB49-7BAF-4A32-AFAA-E4A8B27C23E7}" type="sibTrans" cxnId="{3D139710-2A9C-4AB1-B081-D2523C3FA3B3}">
      <dgm:prSet/>
      <dgm:spPr/>
      <dgm:t>
        <a:bodyPr/>
        <a:lstStyle/>
        <a:p>
          <a:endParaRPr lang="en-US"/>
        </a:p>
      </dgm:t>
    </dgm:pt>
    <dgm:pt modelId="{801FB6EB-9D3B-4018-849C-E6F7EB73C647}" type="parTrans" cxnId="{852C2BBC-7E79-45E6-8049-FFE410DBE316}">
      <dgm:prSet/>
      <dgm:spPr/>
      <dgm:t>
        <a:bodyPr/>
        <a:lstStyle/>
        <a:p>
          <a:endParaRPr lang="en-US"/>
        </a:p>
      </dgm:t>
    </dgm:pt>
    <dgm:pt modelId="{4147591B-333F-44D3-B914-CC481B3F8D70}">
      <dgm:prSet phldrT="[Text]" phldr="1"/>
      <dgm:spPr/>
      <dgm:t>
        <a:bodyPr/>
        <a:lstStyle/>
        <a:p>
          <a:endParaRPr lang="en-US"/>
        </a:p>
      </dgm:t>
    </dgm:pt>
    <dgm:pt modelId="{F745D90F-FA75-4156-9E2C-BF397E335841}" type="sibTrans" cxnId="{852C2BBC-7E79-45E6-8049-FFE410DBE316}">
      <dgm:prSet/>
      <dgm:spPr/>
      <dgm:t>
        <a:bodyPr/>
        <a:lstStyle/>
        <a:p>
          <a:endParaRPr lang="en-US"/>
        </a:p>
      </dgm:t>
    </dgm:pt>
    <dgm:pt modelId="{5A5377AB-368B-4C65-A41A-0D09B46EB2D2}" type="parTrans" cxnId="{281AB793-75CC-405A-81FF-3A3BBA0F5673}">
      <dgm:prSet/>
      <dgm:spPr/>
      <dgm:t>
        <a:bodyPr/>
        <a:lstStyle/>
        <a:p>
          <a:endParaRPr lang="en-US"/>
        </a:p>
      </dgm:t>
    </dgm:pt>
    <dgm:pt modelId="{53BC487E-9799-4CFB-9730-8BE7B982A666}">
      <dgm:prSet phldrT="[Text]" phldr="1"/>
      <dgm:spPr/>
      <dgm:t>
        <a:bodyPr/>
        <a:lstStyle/>
        <a:p>
          <a:endParaRPr lang="en-US"/>
        </a:p>
      </dgm:t>
    </dgm:pt>
    <dgm:pt modelId="{147B2DE2-3F50-42C1-B5DA-A648021D9BED}" type="sibTrans" cxnId="{281AB793-75CC-405A-81FF-3A3BBA0F5673}">
      <dgm:prSet/>
      <dgm:spPr/>
      <dgm:t>
        <a:bodyPr/>
        <a:lstStyle/>
        <a:p>
          <a:endParaRPr lang="en-US"/>
        </a:p>
      </dgm:t>
    </dgm:pt>
    <dgm:pt modelId="{7A5D6C5F-7E5E-4388-9770-EA1149704113}" type="parTrans" cxnId="{102B7F45-DEB2-4D9F-87A7-4C5DF785D6E7}">
      <dgm:prSet/>
      <dgm:spPr/>
      <dgm:t>
        <a:bodyPr/>
        <a:lstStyle/>
        <a:p/>
      </dgm:t>
    </dgm:pt>
    <dgm:pt modelId="{F2BD1BEB-9171-4ACE-BA5B-E8F9194060C2}">
      <dgm:prSet/>
      <dgm:spPr/>
      <dgm:t>
        <a:bodyPr/>
        <a:lstStyle/>
        <a:p>
          <a:r>
            <a:t>Test</a:t>
          </a:r>
        </a:p>
      </dgm:t>
    </dgm:pt>
    <dgm:pt modelId="{105254CF-AD72-48AF-A9FA-075B3815B261}" type="parTrans" cxnId="{BCD3F4C2-F37D-422D-9A7B-E3711C7507C0}">
      <dgm:prSet/>
      <dgm:spPr/>
      <dgm:t>
        <a:bodyPr/>
        <a:lstStyle/>
        <a:p/>
      </dgm:t>
    </dgm:pt>
    <dgm:pt modelId="{56F6912B-AAEF-4C30-9692-9804CADAA739}">
      <dgm:prSet/>
      <dgm:spPr/>
      <dgm:t>
        <a:bodyPr/>
        <a:lstStyle/>
        <a:p>
          <a:r>
            <a:t>New Node Added</a:t>
          </a:r>
        </a:p>
      </dgm:t>
    </dgm:pt>
    <dgm:pt modelId="{D4ED19CA-895A-4CB8-8928-8A5796154796}" type="sibTrans" cxnId="{BCD3F4C2-F37D-422D-9A7B-E3711C7507C0}">
      <dgm:prSet/>
      <dgm:spPr/>
      <dgm:t>
        <a:bodyPr/>
        <a:lstStyle/>
        <a:p/>
      </dgm:t>
    </dgm:pt>
    <dgm:pt modelId="{29C80899-76C4-4DBC-8AFC-192991EA5A6C}" type="sibTrans" cxnId="{102B7F45-DEB2-4D9F-87A7-4C5DF785D6E7}">
      <dgm:prSet/>
      <dgm:spPr/>
      <dgm:t>
        <a:bodyPr/>
        <a:lstStyle/>
        <a:p/>
      </dgm:t>
    </dgm:pt>
    <dgm:pt modelId="{A2480343-D114-4088-B0EA-D7225FA038B7}" type="pres">
      <dgm:prSet presAssocID="{71788355-5C90-4EF2-B8CB-20B3607734AA}" presName="diagram">
        <dgm:presLayoutVars>
          <dgm:dir/>
          <dgm:resizeHandles val="exact"/>
        </dgm:presLayoutVars>
      </dgm:prSet>
      <dgm:spPr/>
      <dgm:t>
        <a:bodyPr/>
        <a:lstStyle/>
        <a:p/>
      </dgm:t>
    </dgm:pt>
    <dgm:pt modelId="{BE93A411-DE81-4766-91A5-81368CB85AE3}" type="pres">
      <dgm:prSet presAssocID="{2836ACBB-6F73-46E9-B6A8-00EDA551E2C7}" presName="node" presStyleLbl="node1" presStyleCnt="5">
        <dgm:presLayoutVars>
          <dgm:bulletEnabled val="1"/>
        </dgm:presLayoutVars>
      </dgm:prSet>
      <dgm:spPr/>
      <dgm:t>
        <a:bodyPr/>
        <a:lstStyle/>
        <a:p/>
      </dgm:t>
    </dgm:pt>
    <dgm:pt modelId="{5AC46D07-1E3D-40D2-A23E-ED73599D5157}" type="pres">
      <dgm:prSet presAssocID="{2DA82B40-F45D-4EF8-9B15-0E5E5794AC98}" presName="sibTrans"/>
      <dgm:spPr/>
      <dgm:t>
        <a:bodyPr/>
        <a:lstStyle/>
        <a:p/>
      </dgm:t>
    </dgm:pt>
    <dgm:pt modelId="{D02DBA44-DFBE-460D-8EC2-15044911DD5F}" type="pres">
      <dgm:prSet presAssocID="{A45B5A3F-BC60-4DC9-ADBC-E6EC3940CF2E}" presName="node" presStyleLbl="node1" presStyleIdx="1" presStyleCnt="5">
        <dgm:presLayoutVars>
          <dgm:bulletEnabled val="1"/>
        </dgm:presLayoutVars>
      </dgm:prSet>
      <dgm:spPr/>
      <dgm:t>
        <a:bodyPr/>
        <a:lstStyle/>
        <a:p/>
      </dgm:t>
    </dgm:pt>
    <dgm:pt modelId="{F62096A2-28F7-4459-8B2E-7DF1413EBB7C}" type="pres">
      <dgm:prSet presAssocID="{2A27DB49-7BAF-4A32-AFAA-E4A8B27C23E7}" presName="sibTrans"/>
      <dgm:spPr/>
      <dgm:t>
        <a:bodyPr/>
        <a:lstStyle/>
        <a:p/>
      </dgm:t>
    </dgm:pt>
    <dgm:pt modelId="{5430CB7B-C3B5-45ED-9E02-051EB70FD26A}" type="pres">
      <dgm:prSet presAssocID="{4147591B-333F-44D3-B914-CC481B3F8D70}" presName="node" presStyleLbl="node1" presStyleIdx="2" presStyleCnt="5">
        <dgm:presLayoutVars>
          <dgm:bulletEnabled val="1"/>
        </dgm:presLayoutVars>
      </dgm:prSet>
      <dgm:spPr/>
      <dgm:t>
        <a:bodyPr/>
        <a:lstStyle/>
        <a:p/>
      </dgm:t>
    </dgm:pt>
    <dgm:pt modelId="{32F5AE09-5B1A-49AC-9480-E452BDBA6AD4}" type="pres">
      <dgm:prSet presAssocID="{F745D90F-FA75-4156-9E2C-BF397E335841}" presName="sibTrans"/>
      <dgm:spPr/>
      <dgm:t>
        <a:bodyPr/>
        <a:lstStyle/>
        <a:p/>
      </dgm:t>
    </dgm:pt>
    <dgm:pt modelId="{BDCB7BFB-E2A3-4CCD-AB09-5CA5E01A6A3F}" type="pres">
      <dgm:prSet presAssocID="{53BC487E-9799-4CFB-9730-8BE7B982A666}" presName="node" presStyleLbl="node1" presStyleIdx="3" presStyleCnt="5">
        <dgm:presLayoutVars>
          <dgm:bulletEnabled val="1"/>
        </dgm:presLayoutVars>
      </dgm:prSet>
      <dgm:spPr/>
      <dgm:t>
        <a:bodyPr/>
        <a:lstStyle/>
        <a:p/>
      </dgm:t>
    </dgm:pt>
    <dgm:pt modelId="{D222EEDE-FBA5-434B-936C-7F4DB42115AD}" type="pres">
      <dgm:prSet presAssocID="{147B2DE2-3F50-42C1-B5DA-A648021D9BED}" presName="sibTrans" presStyleLbl=""/>
      <dgm:spPr/>
      <dgm:t>
        <a:bodyPr/>
        <a:lstStyle/>
        <a:p/>
      </dgm:t>
    </dgm:pt>
    <dgm:pt modelId="{E5B505AE-CC87-4246-8140-79272F57D645}" type="pres">
      <dgm:prSet presAssocID="{F2BD1BEB-9171-4ACE-BA5B-E8F9194060C2}" presName="node" presStyleLbl="node1" presStyleIdx="4" presStyleCnt="5"/>
      <dgm:spPr/>
      <dgm:t>
        <a:bodyPr/>
        <a:lstStyle/>
        <a:p/>
      </dgm:t>
    </dgm:pt>
  </dgm:ptLst>
  <dgm:cxnLst>
    <dgm:cxn modelId="{DB5DE411-635A-4B32-9933-B362F2BEAC9C}" srcId="{71788355-5C90-4EF2-B8CB-20B3607734AA}" destId="{2836ACBB-6F73-46E9-B6A8-00EDA551E2C7}" srcOrd="0" destOrd="0" parTransId="{1F952260-42AC-49D9-840E-A357B7316C32}" sibTransId="{2DA82B40-F45D-4EF8-9B15-0E5E5794AC98}"/>
    <dgm:cxn modelId="{3D139710-2A9C-4AB1-B081-D2523C3FA3B3}" srcId="{71788355-5C90-4EF2-B8CB-20B3607734AA}" destId="{A45B5A3F-BC60-4DC9-ADBC-E6EC3940CF2E}" srcOrd="1" destOrd="0" parTransId="{3868496B-30F8-4CF5-864E-271C593682F9}" sibTransId="{2A27DB49-7BAF-4A32-AFAA-E4A8B27C23E7}"/>
    <dgm:cxn modelId="{852C2BBC-7E79-45E6-8049-FFE410DBE316}" srcId="{71788355-5C90-4EF2-B8CB-20B3607734AA}" destId="{4147591B-333F-44D3-B914-CC481B3F8D70}" srcOrd="2" destOrd="0" parTransId="{801FB6EB-9D3B-4018-849C-E6F7EB73C647}" sibTransId="{F745D90F-FA75-4156-9E2C-BF397E335841}"/>
    <dgm:cxn modelId="{281AB793-75CC-405A-81FF-3A3BBA0F5673}" srcId="{71788355-5C90-4EF2-B8CB-20B3607734AA}" destId="{53BC487E-9799-4CFB-9730-8BE7B982A666}" srcOrd="3" destOrd="0" parTransId="{5A5377AB-368B-4C65-A41A-0D09B46EB2D2}" sibTransId="{147B2DE2-3F50-42C1-B5DA-A648021D9BED}"/>
    <dgm:cxn modelId="{102B7F45-DEB2-4D9F-87A7-4C5DF785D6E7}" srcId="{71788355-5C90-4EF2-B8CB-20B3607734AA}" destId="{F2BD1BEB-9171-4ACE-BA5B-E8F9194060C2}" srcOrd="4" destOrd="0" parTransId="{7A5D6C5F-7E5E-4388-9770-EA1149704113}" sibTransId="{29C80899-76C4-4DBC-8AFC-192991EA5A6C}"/>
    <dgm:cxn modelId="{BCD3F4C2-F37D-422D-9A7B-E3711C7507C0}" srcId="{F2BD1BEB-9171-4ACE-BA5B-E8F9194060C2}" destId="{56F6912B-AAEF-4C30-9692-9804CADAA739}" srcOrd="0" destOrd="0" parTransId="{105254CF-AD72-48AF-A9FA-075B3815B261}" sibTransId="{D4ED19CA-895A-4CB8-8928-8A5796154796}"/>
    <dgm:cxn modelId="{F5B08DA0-61E8-4E69-B3AB-C9734E5A82F0}" type="presOf" srcId="{71788355-5C90-4EF2-B8CB-20B3607734AA}" destId="{A2480343-D114-4088-B0EA-D7225FA038B7}" srcOrd="0" destOrd="0" presId="urn:microsoft.com/office/officeart/2005/8/layout/default"/>
    <dgm:cxn modelId="{C8FC613F-D3C6-4908-9661-778332D35527}" type="presParOf" srcId="{A2480343-D114-4088-B0EA-D7225FA038B7}" destId="{BE93A411-DE81-4766-91A5-81368CB85AE3}" srcOrd="0" destOrd="0" presId="urn:microsoft.com/office/officeart/2005/8/layout/default"/>
    <dgm:cxn modelId="{3C8021B1-4E83-4CCE-B1B2-59C5B83E38F6}" type="presOf" srcId="{2836ACBB-6F73-46E9-B6A8-00EDA551E2C7}" destId="{BE93A411-DE81-4766-91A5-81368CB85AE3}" srcOrd="0" destOrd="0" presId="urn:microsoft.com/office/officeart/2005/8/layout/default"/>
    <dgm:cxn modelId="{D101B420-15FF-4574-9582-7F24F4984584}" type="presParOf" srcId="{A2480343-D114-4088-B0EA-D7225FA038B7}" destId="{5AC46D07-1E3D-40D2-A23E-ED73599D5157}" srcOrd="1" destOrd="0" presId="urn:microsoft.com/office/officeart/2005/8/layout/default"/>
    <dgm:cxn modelId="{AA362357-AE10-437F-B692-842F039894C4}" type="presParOf" srcId="{A2480343-D114-4088-B0EA-D7225FA038B7}" destId="{D02DBA44-DFBE-460D-8EC2-15044911DD5F}" srcOrd="2" destOrd="0" presId="urn:microsoft.com/office/officeart/2005/8/layout/default"/>
    <dgm:cxn modelId="{D5D18268-1C1C-44D2-9731-79E1E537F65B}" type="presOf" srcId="{A45B5A3F-BC60-4DC9-ADBC-E6EC3940CF2E}" destId="{D02DBA44-DFBE-460D-8EC2-15044911DD5F}" srcOrd="0" destOrd="0" presId="urn:microsoft.com/office/officeart/2005/8/layout/default"/>
    <dgm:cxn modelId="{33BC5E75-C1A4-43FE-85CC-58C74F13781D}" type="presParOf" srcId="{A2480343-D114-4088-B0EA-D7225FA038B7}" destId="{F62096A2-28F7-4459-8B2E-7DF1413EBB7C}" srcOrd="3" destOrd="0" presId="urn:microsoft.com/office/officeart/2005/8/layout/default"/>
    <dgm:cxn modelId="{8A622093-BDDD-4B89-8640-23F0F5E6B7D8}" type="presParOf" srcId="{A2480343-D114-4088-B0EA-D7225FA038B7}" destId="{5430CB7B-C3B5-45ED-9E02-051EB70FD26A}" srcOrd="4" destOrd="0" presId="urn:microsoft.com/office/officeart/2005/8/layout/default"/>
    <dgm:cxn modelId="{09C1EE19-DA7E-4E38-BC9D-C0B3D9644670}" type="presOf" srcId="{4147591B-333F-44D3-B914-CC481B3F8D70}" destId="{5430CB7B-C3B5-45ED-9E02-051EB70FD26A}" srcOrd="0" destOrd="0" presId="urn:microsoft.com/office/officeart/2005/8/layout/default"/>
    <dgm:cxn modelId="{FD805A70-8088-4BFD-801E-94FFECA2C8FA}" type="presParOf" srcId="{A2480343-D114-4088-B0EA-D7225FA038B7}" destId="{32F5AE09-5B1A-49AC-9480-E452BDBA6AD4}" srcOrd="5" destOrd="0" presId="urn:microsoft.com/office/officeart/2005/8/layout/default"/>
    <dgm:cxn modelId="{337EBC4C-F1AA-4917-ABE7-F71159FB297B}" type="presParOf" srcId="{A2480343-D114-4088-B0EA-D7225FA038B7}" destId="{BDCB7BFB-E2A3-4CCD-AB09-5CA5E01A6A3F}" srcOrd="6" destOrd="0" presId="urn:microsoft.com/office/officeart/2005/8/layout/default"/>
    <dgm:cxn modelId="{9F3EBAF0-5D15-43C1-91AF-EEF1223C7A24}" type="presOf" srcId="{53BC487E-9799-4CFB-9730-8BE7B982A666}" destId="{BDCB7BFB-E2A3-4CCD-AB09-5CA5E01A6A3F}" srcOrd="0" destOrd="0" presId="urn:microsoft.com/office/officeart/2005/8/layout/default"/>
    <dgm:cxn modelId="{34BEA3BD-04A0-4641-9373-F9ABCF260CCC}" type="presParOf" srcId="{A2480343-D114-4088-B0EA-D7225FA038B7}" destId="{D222EEDE-FBA5-434B-936C-7F4DB42115AD}" srcOrd="7" destOrd="0" presId="urn:microsoft.com/office/officeart/2005/8/layout/default"/>
    <dgm:cxn modelId="{FB96712F-8CD8-476F-BD7A-AD9A738D3298}" type="presParOf" srcId="{A2480343-D114-4088-B0EA-D7225FA038B7}" destId="{E5B505AE-CC87-4246-8140-79272F57D645}" srcOrd="8" destOrd="0" presId="urn:microsoft.com/office/officeart/2005/8/layout/default"/>
    <dgm:cxn modelId="{4828D699-807F-47DE-B7E9-C91B5B3C833B}" type="presOf" srcId="{F2BD1BEB-9171-4ACE-BA5B-E8F9194060C2}" destId="{E5B505AE-CC87-4246-8140-79272F57D645}" srcOrd="0" destOrd="0" presId="urn:microsoft.com/office/officeart/2005/8/layout/default"/>
    <dgm:cxn modelId="{3C3EDF6B-F316-4FE1-B212-15E8CEC3976F}" type="presOf" srcId="{56F6912B-AAEF-4C30-9692-9804CADAA739}" destId="{E5B505AE-CC87-4246-8140-79272F57D645}" srcOrd="0" destOrd="1" presId="urn:microsoft.com/office/officeart/2005/8/layout/default"/>
  </dgm:cxnLst>
  <dgm:bg/>
  <dgm:whole>
    <a:ln/>
  </dgm:whole>
</dgm:dataModel>
</file>

<file path=ppt/diagrams/layout1.xml><?xml version="1.0" encoding="utf-8"?>
<dgm:layoutDef xmlns:a="http://schemas.openxmlformats.org/drawingml/2006/main" xmlns:r="http://schemas.openxmlformats.org/officeDocument/2006/relationships" xmlns:dgm="http://schemas.openxmlformats.org/drawingml/2006/diagram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/>
        </dgm:ruleLst>
      </dgm:layoutNode>
      <dgm:forEach name="Name4" axis="followSib" ptType="sibTrans" cnt="1">
        <dgm:layoutNode name="sibTrans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Date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 />
    <Relationship Id="rId10" Type="http://schemas.openxmlformats.org/officeDocument/2006/relationships/slideLayout" Target="../slideLayouts/slideLayout10.xml" />
    <Relationship Id="rId11" Type="http://schemas.openxmlformats.org/officeDocument/2006/relationships/slideLayout" Target="../slideLayouts/slideLayout11.xml" />
    <Relationship Id="rId12" Type="http://schemas.openxmlformats.org/officeDocument/2006/relationships/theme" Target="../theme/theme1.xml" />
    <Relationship Id="rId2" Type="http://schemas.openxmlformats.org/officeDocument/2006/relationships/slideLayout" Target="../slideLayouts/slideLayout2.xml" />
    <Relationship Id="rId3" Type="http://schemas.openxmlformats.org/officeDocument/2006/relationships/slideLayout" Target="../slideLayouts/slideLayout3.xml" />
    <Relationship Id="rId4" Type="http://schemas.openxmlformats.org/officeDocument/2006/relationships/slideLayout" Target="../slideLayouts/slideLayout4.xml" />
    <Relationship Id="rId5" Type="http://schemas.openxmlformats.org/officeDocument/2006/relationships/slideLayout" Target="../slideLayouts/slideLayout5.xml" />
    <Relationship Id="rId6" Type="http://schemas.openxmlformats.org/officeDocument/2006/relationships/slideLayout" Target="../slideLayouts/slideLayout6.xml" />
    <Relationship Id="rId7" Type="http://schemas.openxmlformats.org/officeDocument/2006/relationships/slideLayout" Target="../slideLayouts/slideLayout7.xml" />
    <Relationship Id="rId8" Type="http://schemas.openxmlformats.org/officeDocument/2006/relationships/slideLayout" Target="../slideLayouts/slideLayout8.xml" />
  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7.xml" />
    <Relationship Id="rId2" Type="http://schemas.openxmlformats.org/officeDocument/2006/relationships/diagramData" Target="../diagrams/data1.xml" />
    <Relationship Id="rId3" Type="http://schemas.openxmlformats.org/officeDocument/2006/relationships/diagramLayout" Target="../diagrams/layout1.xml" />
    <Relationship Id="rId4" Type="http://schemas.openxmlformats.org/officeDocument/2006/relationships/diagramQuickStyle" Target="../diagrams/quickStyle1.xml" />
    <Relationship Id="rId5" Type="http://schemas.openxmlformats.org/officeDocument/2006/relationships/diagramColors" Target="../diagrams/colors1.xml" />
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Diagram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14.7.0.0</a:t>
            </a:r>
          </a:p>
          <a:p>
            <a:pPr algn="ctr"/>
            <a:r>
              <a:t>Copyright 2004-2014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4.09.29"/>
  <p:tag name="AS_TITLE" val="Aspose.Slides for Java"/>
  <p:tag name="AS_VERSION" val="14.7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A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PresentationFormat>����� (4:3)</PresentationFormat>
  <TotalTime>1</TotalTime>
  <SharedDoc>0</SharedDoc>
  <Application>Aspose.Slides for Java 14.7.0.0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2014-11-25T12:35:30.718</cp:lastPrinted>
  <dcterms:created xsi:type="dcterms:W3CDTF">2014-11-25T12:35:30Z</dcterms:created>
  <dcterms:modified xsi:type="dcterms:W3CDTF">2014-11-25T12:35:30Z</dcterms:modified>
</cp:coreProperties>
</file>