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3d3" csTypeId="urn:microsoft.com/office/officeart/2005/8/colors/accent1_2" phldr="0"/>
      <dgm:spPr/>
      <dgm:t>
        <a:bodyPr/>
        <a:lstStyle/>
        <a:p>
          <a:endParaRPr lang="en-US"/>
        </a:p>
      </dgm:t>
    </dgm:pt>
    <dgm:pt modelId="{5F45D818-FF2E-4103-B428-6BCDF4646EDC}" type="parTrans" cxnId="{BF824DE6-7E15-4433-BC43-8153227006DB}">
      <dgm:prSet/>
      <dgm:spPr/>
      <dgm:t>
        <a:bodyPr/>
        <a:lstStyle/>
        <a:p>
          <a:endParaRPr lang="en-US"/>
        </a:p>
      </dgm:t>
    </dgm:pt>
    <dgm:pt modelId="{F3126B05-B37A-4D96-A264-97F053F506AB}">
      <dgm:prSet phldrT="[Text]" phldr="1"/>
      <dgm:spPr/>
      <dgm:t>
        <a:bodyPr/>
        <a:lstStyle/>
        <a:p>
          <a:endParaRPr lang="en-US"/>
        </a:p>
      </dgm:t>
    </dgm:pt>
    <dgm:pt modelId="{9C924E15-985F-4B73-BE24-41329DDEDEC6}" type="sibTrans" cxnId="{BF824DE6-7E15-4433-BC43-8153227006DB}">
      <dgm:prSet/>
      <dgm:spPr/>
      <dgm:t>
        <a:bodyPr/>
        <a:lstStyle/>
        <a:p>
          <a:endParaRPr lang="en-US"/>
        </a:p>
      </dgm:t>
    </dgm:pt>
    <dgm:pt modelId="{1F952260-42AC-49D9-840E-A357B7316C32}" type="parTrans" cxnId="{F5ED4AC4-614C-4B1B-8F1A-817077C26228}">
      <dgm:prSet/>
      <dgm:spPr/>
      <dgm:t>
        <a:bodyPr/>
        <a:lstStyle/>
        <a:p>
          <a:endParaRPr lang="en-US"/>
        </a:p>
      </dgm:t>
    </dgm:pt>
    <dgm:pt modelId="{2836ACBB-6F73-46E9-B6A8-00EDA551E2C7}">
      <dgm:prSet phldrT="[Text]" phldr="1"/>
      <dgm:spPr/>
      <dgm:t>
        <a:bodyPr/>
        <a:lstStyle/>
        <a:p>
          <a:endParaRPr lang="en-US"/>
        </a:p>
      </dgm:t>
    </dgm:pt>
    <dgm:pt modelId="{2DA82B40-F45D-4EF8-9B15-0E5E5794AC98}" type="sibTrans" cxnId="{F5ED4AC4-614C-4B1B-8F1A-817077C26228}">
      <dgm:prSet/>
      <dgm:spPr/>
      <dgm:t>
        <a:bodyPr/>
        <a:lstStyle/>
        <a:p>
          <a:endParaRPr lang="en-US"/>
        </a:p>
      </dgm:t>
    </dgm:pt>
    <dgm:pt modelId="{3868496B-30F8-4CF5-864E-271C593682F9}" type="parTrans" cxnId="{F480FF75-3CC5-4F60-A63C-A63369565FF1}">
      <dgm:prSet/>
      <dgm:spPr/>
      <dgm:t>
        <a:bodyPr/>
        <a:lstStyle/>
        <a:p>
          <a:endParaRPr lang="en-US"/>
        </a:p>
      </dgm:t>
    </dgm:pt>
    <dgm:pt modelId="{A45B5A3F-BC60-4DC9-ADBC-E6EC3940CF2E}">
      <dgm:prSet phldrT="[Text]" phldr="1"/>
      <dgm:spPr/>
      <dgm:t>
        <a:bodyPr/>
        <a:lstStyle/>
        <a:p>
          <a:endParaRPr lang="en-US"/>
        </a:p>
      </dgm:t>
    </dgm:pt>
    <dgm:pt modelId="{2A27DB49-7BAF-4A32-AFAA-E4A8B27C23E7}" type="sibTrans" cxnId="{F480FF75-3CC5-4F60-A63C-A63369565FF1}">
      <dgm:prSet/>
      <dgm:spPr/>
      <dgm:t>
        <a:bodyPr/>
        <a:lstStyle/>
        <a:p>
          <a:endParaRPr lang="en-US"/>
        </a:p>
      </dgm:t>
    </dgm:pt>
    <dgm:pt modelId="{801FB6EB-9D3B-4018-849C-E6F7EB73C647}" type="parTrans" cxnId="{741F59A3-244F-4D0D-B14B-9E9147C1BBC7}">
      <dgm:prSet/>
      <dgm:spPr/>
      <dgm:t>
        <a:bodyPr/>
        <a:lstStyle/>
        <a:p>
          <a:endParaRPr lang="en-US"/>
        </a:p>
      </dgm:t>
    </dgm:pt>
    <dgm:pt modelId="{4147591B-333F-44D3-B914-CC481B3F8D70}">
      <dgm:prSet phldrT="[Text]" phldr="1"/>
      <dgm:spPr/>
      <dgm:t>
        <a:bodyPr/>
        <a:lstStyle/>
        <a:p>
          <a:endParaRPr lang="en-US"/>
        </a:p>
      </dgm:t>
    </dgm:pt>
    <dgm:pt modelId="{F745D90F-FA75-4156-9E2C-BF397E335841}" type="sibTrans" cxnId="{741F59A3-244F-4D0D-B14B-9E9147C1BBC7}">
      <dgm:prSet/>
      <dgm:spPr/>
      <dgm:t>
        <a:bodyPr/>
        <a:lstStyle/>
        <a:p>
          <a:endParaRPr lang="en-US"/>
        </a:p>
      </dgm:t>
    </dgm:pt>
    <dgm:pt modelId="{5A5377AB-368B-4C65-A41A-0D09B46EB2D2}" type="parTrans" cxnId="{B53A0F70-3420-4182-920D-311276A9113C}">
      <dgm:prSet/>
      <dgm:spPr/>
      <dgm:t>
        <a:bodyPr/>
        <a:lstStyle/>
        <a:p>
          <a:endParaRPr lang="en-US"/>
        </a:p>
      </dgm:t>
    </dgm:pt>
    <dgm:pt modelId="{53BC487E-9799-4CFB-9730-8BE7B982A666}">
      <dgm:prSet phldrT="[Text]" phldr="1"/>
      <dgm:spPr/>
      <dgm:t>
        <a:bodyPr/>
        <a:lstStyle/>
        <a:p>
          <a:endParaRPr lang="en-US"/>
        </a:p>
      </dgm:t>
    </dgm:pt>
    <dgm:pt modelId="{147B2DE2-3F50-42C1-B5DA-A648021D9BED}" type="sibTrans" cxnId="{B53A0F70-3420-4182-920D-311276A9113C}">
      <dgm:prSet/>
      <dgm:spPr/>
      <dgm:t>
        <a:bodyPr/>
        <a:lstStyle/>
        <a:p>
          <a:endParaRPr lang="en-US"/>
        </a:p>
      </dgm:t>
    </dgm:pt>
    <dgm:pt modelId="{A2480343-D114-4088-B0EA-D7225FA038B7}" type="pres">
      <dgm:prSet presAssocID="{71788355-5C90-4EF2-B8CB-20B3607734AA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BF824DE6-7E15-4433-BC43-8153227006DB}" srcId="{71788355-5C90-4EF2-B8CB-20B3607734AA}" destId="{F3126B05-B37A-4D96-A264-97F053F506AB}" srcOrd="0" destOrd="0" parTransId="{5F45D818-FF2E-4103-B428-6BCDF4646EDC}" sibTransId="{9C924E15-985F-4B73-BE24-41329DDEDEC6}"/>
    <dgm:cxn modelId="{F5ED4AC4-614C-4B1B-8F1A-817077C26228}" srcId="{71788355-5C90-4EF2-B8CB-20B3607734AA}" destId="{2836ACBB-6F73-46E9-B6A8-00EDA551E2C7}" srcOrd="1" destOrd="0" parTransId="{1F952260-42AC-49D9-840E-A357B7316C32}" sibTransId="{2DA82B40-F45D-4EF8-9B15-0E5E5794AC98}"/>
    <dgm:cxn modelId="{F480FF75-3CC5-4F60-A63C-A63369565FF1}" srcId="{71788355-5C90-4EF2-B8CB-20B3607734AA}" destId="{A45B5A3F-BC60-4DC9-ADBC-E6EC3940CF2E}" srcOrd="2" destOrd="0" parTransId="{3868496B-30F8-4CF5-864E-271C593682F9}" sibTransId="{2A27DB49-7BAF-4A32-AFAA-E4A8B27C23E7}"/>
    <dgm:cxn modelId="{741F59A3-244F-4D0D-B14B-9E9147C1BBC7}" srcId="{71788355-5C90-4EF2-B8CB-20B3607734AA}" destId="{4147591B-333F-44D3-B914-CC481B3F8D70}" srcOrd="3" destOrd="0" parTransId="{801FB6EB-9D3B-4018-849C-E6F7EB73C647}" sibTransId="{F745D90F-FA75-4156-9E2C-BF397E335841}"/>
    <dgm:cxn modelId="{B53A0F70-3420-4182-920D-311276A9113C}" srcId="{71788355-5C90-4EF2-B8CB-20B3607734AA}" destId="{53BC487E-9799-4CFB-9730-8BE7B982A666}" srcOrd="4" destOrd="0" parTransId="{5A5377AB-368B-4C65-A41A-0D09B46EB2D2}" sibTransId="{147B2DE2-3F50-42C1-B5DA-A648021D9BED}"/>
    <dgm:cxn modelId="{473945DC-3D71-485A-8752-DCCD07074BCF}" type="presOf" srcId="{71788355-5C90-4EF2-B8CB-20B3607734AA}" destId="{A2480343-D114-4088-B0EA-D7225FA038B7}" srcOrd="0" destOrd="0" presId="urn:microsoft.com/office/officeart/2005/8/layout/default"/>
    <dgm:cxn modelId="{DF813D2C-179F-448F-80C1-593CB3B0AB37}" type="presParOf" srcId="{A2480343-D114-4088-B0EA-D7225FA038B7}" destId="{3886CA23-09D4-459C-813A-6B8DA4B820D0}" srcOrd="0" destOrd="0" presId="urn:microsoft.com/office/officeart/2005/8/layout/default"/>
    <dgm:cxn modelId="{19F92339-10C8-4294-9A24-11C32E39BAC6}" type="presOf" srcId="{F3126B05-B37A-4D96-A264-97F053F506AB}" destId="{3886CA23-09D4-459C-813A-6B8DA4B820D0}" srcOrd="0" destOrd="0" presId="urn:microsoft.com/office/officeart/2005/8/layout/default"/>
    <dgm:cxn modelId="{FD6B5E3C-DE66-4F80-89C9-A36AE3B5B8DA}" type="presParOf" srcId="{A2480343-D114-4088-B0EA-D7225FA038B7}" destId="{3E499DBE-A449-4766-95EC-32B81EED08CC}" srcOrd="1" destOrd="0" presId="urn:microsoft.com/office/officeart/2005/8/layout/default"/>
    <dgm:cxn modelId="{BA927B25-EA70-482D-8833-8122FFC5B2D3}" type="presParOf" srcId="{A2480343-D114-4088-B0EA-D7225FA038B7}" destId="{BE93A411-DE81-4766-91A5-81368CB85AE3}" srcOrd="2" destOrd="0" presId="urn:microsoft.com/office/officeart/2005/8/layout/default"/>
    <dgm:cxn modelId="{57DC21C8-1539-424B-BCE2-3BD1DE0EF8F9}" type="presOf" srcId="{2836ACBB-6F73-46E9-B6A8-00EDA551E2C7}" destId="{BE93A411-DE81-4766-91A5-81368CB85AE3}" srcOrd="0" destOrd="0" presId="urn:microsoft.com/office/officeart/2005/8/layout/default"/>
    <dgm:cxn modelId="{DF0FB7CB-12D1-4612-BEEA-4032CCA00001}" type="presParOf" srcId="{A2480343-D114-4088-B0EA-D7225FA038B7}" destId="{5AC46D07-1E3D-40D2-A23E-ED73599D5157}" srcOrd="3" destOrd="0" presId="urn:microsoft.com/office/officeart/2005/8/layout/default"/>
    <dgm:cxn modelId="{67BFF933-87BD-4728-AC21-CF0AD4581DC5}" type="presParOf" srcId="{A2480343-D114-4088-B0EA-D7225FA038B7}" destId="{D02DBA44-DFBE-460D-8EC2-15044911DD5F}" srcOrd="4" destOrd="0" presId="urn:microsoft.com/office/officeart/2005/8/layout/default"/>
    <dgm:cxn modelId="{A5A49D19-C16D-4C28-88D8-3E67A50316FE}" type="presOf" srcId="{A45B5A3F-BC60-4DC9-ADBC-E6EC3940CF2E}" destId="{D02DBA44-DFBE-460D-8EC2-15044911DD5F}" srcOrd="0" destOrd="0" presId="urn:microsoft.com/office/officeart/2005/8/layout/default"/>
    <dgm:cxn modelId="{362EA1FF-867A-43F3-8781-B319268D4A21}" type="presParOf" srcId="{A2480343-D114-4088-B0EA-D7225FA038B7}" destId="{F62096A2-28F7-4459-8B2E-7DF1413EBB7C}" srcOrd="5" destOrd="0" presId="urn:microsoft.com/office/officeart/2005/8/layout/default"/>
    <dgm:cxn modelId="{2A76BC5E-3BE9-47F1-9258-235619A12B8D}" type="presParOf" srcId="{A2480343-D114-4088-B0EA-D7225FA038B7}" destId="{5430CB7B-C3B5-45ED-9E02-051EB70FD26A}" srcOrd="6" destOrd="0" presId="urn:microsoft.com/office/officeart/2005/8/layout/default"/>
    <dgm:cxn modelId="{8B82ED22-8069-4AD7-804F-EAA24BBAD596}" type="presOf" srcId="{4147591B-333F-44D3-B914-CC481B3F8D70}" destId="{5430CB7B-C3B5-45ED-9E02-051EB70FD26A}" srcOrd="0" destOrd="0" presId="urn:microsoft.com/office/officeart/2005/8/layout/default"/>
    <dgm:cxn modelId="{26CBF073-4D74-473C-9947-F4F533121F09}" type="presParOf" srcId="{A2480343-D114-4088-B0EA-D7225FA038B7}" destId="{32F5AE09-5B1A-49AC-9480-E452BDBA6AD4}" srcOrd="7" destOrd="0" presId="urn:microsoft.com/office/officeart/2005/8/layout/default"/>
    <dgm:cxn modelId="{F508C613-7416-4AE6-BF4A-0E93FAC433DD}" type="presParOf" srcId="{A2480343-D114-4088-B0EA-D7225FA038B7}" destId="{BDCB7BFB-E2A3-4CCD-AB09-5CA5E01A6A3F}" srcOrd="8" destOrd="0" presId="urn:microsoft.com/office/officeart/2005/8/layout/default"/>
    <dgm:cxn modelId="{A6A332F9-5AC4-4FEB-AD69-F5ADE903A98B}" type="presOf" srcId="{53BC487E-9799-4CFB-9730-8BE7B982A666}" destId="{BDCB7BFB-E2A3-4CCD-AB09-5CA5E01A6A3F}" srcOrd="0" destOrd="0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diagramData" Target="../diagrams/data1.xml" />
    <Relationship Id="rId3" Type="http://schemas.openxmlformats.org/officeDocument/2006/relationships/diagramLayout" Target="../diagrams/layout1.xml" />
    <Relationship Id="rId4" Type="http://schemas.openxmlformats.org/officeDocument/2006/relationships/diagramQuickStyle" Target="../diagrams/quickStyle1.xml" />
    <Relationship Id="rId5" Type="http://schemas.openxmlformats.org/officeDocument/2006/relationships/diagramColors" Target="../diagrams/colors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2014-11-25T12:35:30.718</cp:lastPrinted>
  <dcterms:created xsi:type="dcterms:W3CDTF">2014-11-25T12:35:30Z</dcterms:created>
  <dcterms:modified xsi:type="dcterms:W3CDTF">2014-11-25T12:35:30Z</dcterms:modified>
</cp:coreProperties>
</file>